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Relationship Id="rId25" Type="http://schemas.openxmlformats.org/officeDocument/2006/relationships/image" Target="../media/image250.png"/><Relationship Id="rId26" Type="http://schemas.openxmlformats.org/officeDocument/2006/relationships/image" Target="../media/image25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Relationship Id="rId18" Type="http://schemas.openxmlformats.org/officeDocument/2006/relationships/image" Target="../media/image268.png"/><Relationship Id="rId19" Type="http://schemas.openxmlformats.org/officeDocument/2006/relationships/image" Target="../media/image269.png"/><Relationship Id="rId20" Type="http://schemas.openxmlformats.org/officeDocument/2006/relationships/image" Target="../media/image270.png"/><Relationship Id="rId21" Type="http://schemas.openxmlformats.org/officeDocument/2006/relationships/image" Target="../media/image271.png"/><Relationship Id="rId22" Type="http://schemas.openxmlformats.org/officeDocument/2006/relationships/image" Target="../media/image272.png"/><Relationship Id="rId23" Type="http://schemas.openxmlformats.org/officeDocument/2006/relationships/image" Target="../media/image273.png"/><Relationship Id="rId24" Type="http://schemas.openxmlformats.org/officeDocument/2006/relationships/image" Target="../media/image274.png"/><Relationship Id="rId25" Type="http://schemas.openxmlformats.org/officeDocument/2006/relationships/image" Target="../media/image275.png"/><Relationship Id="rId26" Type="http://schemas.openxmlformats.org/officeDocument/2006/relationships/image" Target="../media/image276.png"/><Relationship Id="rId27" Type="http://schemas.openxmlformats.org/officeDocument/2006/relationships/image" Target="../media/image27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91.png"/><Relationship Id="rId16" Type="http://schemas.openxmlformats.org/officeDocument/2006/relationships/image" Target="../media/image292.png"/><Relationship Id="rId17" Type="http://schemas.openxmlformats.org/officeDocument/2006/relationships/image" Target="../media/image29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png"/><Relationship Id="rId12" Type="http://schemas.openxmlformats.org/officeDocument/2006/relationships/image" Target="../media/image31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Relationship Id="rId12" Type="http://schemas.openxmlformats.org/officeDocument/2006/relationships/image" Target="../media/image3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Relationship Id="rId27" Type="http://schemas.openxmlformats.org/officeDocument/2006/relationships/image" Target="../media/image32.png"/><Relationship Id="rId28" Type="http://schemas.openxmlformats.org/officeDocument/2006/relationships/image" Target="../media/image33.png"/><Relationship Id="rId29" Type="http://schemas.openxmlformats.org/officeDocument/2006/relationships/image" Target="../media/image34.png"/><Relationship Id="rId30" Type="http://schemas.openxmlformats.org/officeDocument/2006/relationships/image" Target="../media/image35.png"/><Relationship Id="rId31" Type="http://schemas.openxmlformats.org/officeDocument/2006/relationships/image" Target="../media/image36.png"/><Relationship Id="rId32" Type="http://schemas.openxmlformats.org/officeDocument/2006/relationships/image" Target="../media/image37.png"/><Relationship Id="rId33" Type="http://schemas.openxmlformats.org/officeDocument/2006/relationships/image" Target="../media/image38.png"/><Relationship Id="rId34" Type="http://schemas.openxmlformats.org/officeDocument/2006/relationships/image" Target="../media/image3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Relationship Id="rId8" Type="http://schemas.openxmlformats.org/officeDocument/2006/relationships/image" Target="../media/image343.png"/><Relationship Id="rId9" Type="http://schemas.openxmlformats.org/officeDocument/2006/relationships/image" Target="../media/image344.png"/><Relationship Id="rId10" Type="http://schemas.openxmlformats.org/officeDocument/2006/relationships/image" Target="../media/image345.png"/><Relationship Id="rId11" Type="http://schemas.openxmlformats.org/officeDocument/2006/relationships/image" Target="../media/image346.png"/><Relationship Id="rId12" Type="http://schemas.openxmlformats.org/officeDocument/2006/relationships/image" Target="../media/image34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Relationship Id="rId9" Type="http://schemas.openxmlformats.org/officeDocument/2006/relationships/image" Target="../media/image355.png"/><Relationship Id="rId10" Type="http://schemas.openxmlformats.org/officeDocument/2006/relationships/image" Target="../media/image356.png"/><Relationship Id="rId11" Type="http://schemas.openxmlformats.org/officeDocument/2006/relationships/image" Target="../media/image357.png"/><Relationship Id="rId12" Type="http://schemas.openxmlformats.org/officeDocument/2006/relationships/image" Target="../media/image35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5.png"/><Relationship Id="rId8" Type="http://schemas.openxmlformats.org/officeDocument/2006/relationships/image" Target="../media/image376.png"/><Relationship Id="rId9" Type="http://schemas.openxmlformats.org/officeDocument/2006/relationships/image" Target="../media/image377.png"/><Relationship Id="rId10" Type="http://schemas.openxmlformats.org/officeDocument/2006/relationships/image" Target="../media/image378.png"/><Relationship Id="rId11" Type="http://schemas.openxmlformats.org/officeDocument/2006/relationships/image" Target="../media/image37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Relationship Id="rId8" Type="http://schemas.openxmlformats.org/officeDocument/2006/relationships/image" Target="../media/image386.png"/><Relationship Id="rId9" Type="http://schemas.openxmlformats.org/officeDocument/2006/relationships/image" Target="../media/image387.png"/><Relationship Id="rId10" Type="http://schemas.openxmlformats.org/officeDocument/2006/relationships/image" Target="../media/image388.png"/><Relationship Id="rId11" Type="http://schemas.openxmlformats.org/officeDocument/2006/relationships/image" Target="../media/image389.png"/><Relationship Id="rId12" Type="http://schemas.openxmlformats.org/officeDocument/2006/relationships/image" Target="../media/image390.png"/><Relationship Id="rId13" Type="http://schemas.openxmlformats.org/officeDocument/2006/relationships/image" Target="../media/image391.png"/><Relationship Id="rId14" Type="http://schemas.openxmlformats.org/officeDocument/2006/relationships/image" Target="../media/image392.png"/><Relationship Id="rId15" Type="http://schemas.openxmlformats.org/officeDocument/2006/relationships/image" Target="../media/image393.png"/><Relationship Id="rId16" Type="http://schemas.openxmlformats.org/officeDocument/2006/relationships/image" Target="../media/image394.png"/><Relationship Id="rId17" Type="http://schemas.openxmlformats.org/officeDocument/2006/relationships/image" Target="../media/image395.png"/><Relationship Id="rId18" Type="http://schemas.openxmlformats.org/officeDocument/2006/relationships/image" Target="../media/image39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422.png"/><Relationship Id="rId11" Type="http://schemas.openxmlformats.org/officeDocument/2006/relationships/image" Target="../media/image423.png"/><Relationship Id="rId12" Type="http://schemas.openxmlformats.org/officeDocument/2006/relationships/image" Target="../media/image424.png"/><Relationship Id="rId13" Type="http://schemas.openxmlformats.org/officeDocument/2006/relationships/image" Target="../media/image425.png"/><Relationship Id="rId14" Type="http://schemas.openxmlformats.org/officeDocument/2006/relationships/image" Target="../media/image42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Relationship Id="rId4" Type="http://schemas.openxmlformats.org/officeDocument/2006/relationships/image" Target="../media/image429.png"/><Relationship Id="rId5" Type="http://schemas.openxmlformats.org/officeDocument/2006/relationships/image" Target="../media/image430.png"/><Relationship Id="rId6" Type="http://schemas.openxmlformats.org/officeDocument/2006/relationships/image" Target="../media/image431.png"/><Relationship Id="rId7" Type="http://schemas.openxmlformats.org/officeDocument/2006/relationships/image" Target="../media/image432.png"/><Relationship Id="rId8" Type="http://schemas.openxmlformats.org/officeDocument/2006/relationships/image" Target="../media/image433.png"/><Relationship Id="rId9" Type="http://schemas.openxmlformats.org/officeDocument/2006/relationships/image" Target="../media/image434.png"/><Relationship Id="rId10" Type="http://schemas.openxmlformats.org/officeDocument/2006/relationships/image" Target="../media/image435.png"/><Relationship Id="rId11" Type="http://schemas.openxmlformats.org/officeDocument/2006/relationships/image" Target="../media/image436.png"/><Relationship Id="rId12" Type="http://schemas.openxmlformats.org/officeDocument/2006/relationships/image" Target="../media/image437.png"/><Relationship Id="rId13" Type="http://schemas.openxmlformats.org/officeDocument/2006/relationships/image" Target="../media/image43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Relationship Id="rId4" Type="http://schemas.openxmlformats.org/officeDocument/2006/relationships/image" Target="../media/image441.png"/><Relationship Id="rId5" Type="http://schemas.openxmlformats.org/officeDocument/2006/relationships/image" Target="../media/image442.png"/><Relationship Id="rId6" Type="http://schemas.openxmlformats.org/officeDocument/2006/relationships/image" Target="../media/image443.png"/><Relationship Id="rId7" Type="http://schemas.openxmlformats.org/officeDocument/2006/relationships/image" Target="../media/image444.png"/><Relationship Id="rId8" Type="http://schemas.openxmlformats.org/officeDocument/2006/relationships/image" Target="../media/image445.png"/><Relationship Id="rId9" Type="http://schemas.openxmlformats.org/officeDocument/2006/relationships/image" Target="../media/image446.png"/><Relationship Id="rId10" Type="http://schemas.openxmlformats.org/officeDocument/2006/relationships/image" Target="../media/image447.png"/><Relationship Id="rId11" Type="http://schemas.openxmlformats.org/officeDocument/2006/relationships/image" Target="../media/image448.png"/><Relationship Id="rId12" Type="http://schemas.openxmlformats.org/officeDocument/2006/relationships/image" Target="../media/image449.png"/><Relationship Id="rId13" Type="http://schemas.openxmlformats.org/officeDocument/2006/relationships/image" Target="../media/image450.png"/><Relationship Id="rId14" Type="http://schemas.openxmlformats.org/officeDocument/2006/relationships/image" Target="../media/image45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2.png"/><Relationship Id="rId3" Type="http://schemas.openxmlformats.org/officeDocument/2006/relationships/image" Target="../media/image453.png"/><Relationship Id="rId4" Type="http://schemas.openxmlformats.org/officeDocument/2006/relationships/image" Target="../media/image454.png"/><Relationship Id="rId5" Type="http://schemas.openxmlformats.org/officeDocument/2006/relationships/image" Target="../media/image455.png"/><Relationship Id="rId6" Type="http://schemas.openxmlformats.org/officeDocument/2006/relationships/image" Target="../media/image456.png"/><Relationship Id="rId7" Type="http://schemas.openxmlformats.org/officeDocument/2006/relationships/image" Target="../media/image457.png"/><Relationship Id="rId8" Type="http://schemas.openxmlformats.org/officeDocument/2006/relationships/image" Target="../media/image458.png"/><Relationship Id="rId9" Type="http://schemas.openxmlformats.org/officeDocument/2006/relationships/image" Target="../media/image459.png"/><Relationship Id="rId10" Type="http://schemas.openxmlformats.org/officeDocument/2006/relationships/image" Target="../media/image460.png"/><Relationship Id="rId11" Type="http://schemas.openxmlformats.org/officeDocument/2006/relationships/image" Target="../media/image461.png"/><Relationship Id="rId12" Type="http://schemas.openxmlformats.org/officeDocument/2006/relationships/image" Target="../media/image462.png"/><Relationship Id="rId13" Type="http://schemas.openxmlformats.org/officeDocument/2006/relationships/image" Target="../media/image46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Relationship Id="rId25" Type="http://schemas.openxmlformats.org/officeDocument/2006/relationships/image" Target="../media/image63.png"/><Relationship Id="rId26" Type="http://schemas.openxmlformats.org/officeDocument/2006/relationships/image" Target="../media/image64.png"/><Relationship Id="rId27" Type="http://schemas.openxmlformats.org/officeDocument/2006/relationships/image" Target="../media/image65.png"/><Relationship Id="rId28" Type="http://schemas.openxmlformats.org/officeDocument/2006/relationships/image" Target="../media/image66.png"/><Relationship Id="rId29" Type="http://schemas.openxmlformats.org/officeDocument/2006/relationships/image" Target="../media/image6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4.png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5" Type="http://schemas.openxmlformats.org/officeDocument/2006/relationships/image" Target="../media/image467.png"/><Relationship Id="rId6" Type="http://schemas.openxmlformats.org/officeDocument/2006/relationships/image" Target="../media/image468.png"/><Relationship Id="rId7" Type="http://schemas.openxmlformats.org/officeDocument/2006/relationships/image" Target="../media/image469.png"/><Relationship Id="rId8" Type="http://schemas.openxmlformats.org/officeDocument/2006/relationships/image" Target="../media/image470.png"/><Relationship Id="rId9" Type="http://schemas.openxmlformats.org/officeDocument/2006/relationships/image" Target="../media/image471.png"/><Relationship Id="rId10" Type="http://schemas.openxmlformats.org/officeDocument/2006/relationships/image" Target="../media/image472.png"/><Relationship Id="rId11" Type="http://schemas.openxmlformats.org/officeDocument/2006/relationships/image" Target="../media/image473.png"/><Relationship Id="rId12" Type="http://schemas.openxmlformats.org/officeDocument/2006/relationships/image" Target="../media/image474.png"/><Relationship Id="rId13" Type="http://schemas.openxmlformats.org/officeDocument/2006/relationships/image" Target="../media/image47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image" Target="../media/image483.png"/><Relationship Id="rId10" Type="http://schemas.openxmlformats.org/officeDocument/2006/relationships/image" Target="../media/image484.png"/><Relationship Id="rId11" Type="http://schemas.openxmlformats.org/officeDocument/2006/relationships/image" Target="../media/image485.png"/><Relationship Id="rId12" Type="http://schemas.openxmlformats.org/officeDocument/2006/relationships/image" Target="../media/image486.png"/><Relationship Id="rId13" Type="http://schemas.openxmlformats.org/officeDocument/2006/relationships/image" Target="../media/image487.png"/><Relationship Id="rId14" Type="http://schemas.openxmlformats.org/officeDocument/2006/relationships/image" Target="../media/image488.png"/><Relationship Id="rId15" Type="http://schemas.openxmlformats.org/officeDocument/2006/relationships/image" Target="../media/image489.png"/><Relationship Id="rId16" Type="http://schemas.openxmlformats.org/officeDocument/2006/relationships/image" Target="../media/image490.png"/><Relationship Id="rId17" Type="http://schemas.openxmlformats.org/officeDocument/2006/relationships/image" Target="../media/image491.png"/><Relationship Id="rId18" Type="http://schemas.openxmlformats.org/officeDocument/2006/relationships/image" Target="../media/image492.png"/><Relationship Id="rId19" Type="http://schemas.openxmlformats.org/officeDocument/2006/relationships/image" Target="../media/image493.png"/><Relationship Id="rId20" Type="http://schemas.openxmlformats.org/officeDocument/2006/relationships/image" Target="../media/image494.png"/><Relationship Id="rId21" Type="http://schemas.openxmlformats.org/officeDocument/2006/relationships/image" Target="../media/image495.png"/><Relationship Id="rId22" Type="http://schemas.openxmlformats.org/officeDocument/2006/relationships/image" Target="../media/image496.png"/><Relationship Id="rId23" Type="http://schemas.openxmlformats.org/officeDocument/2006/relationships/image" Target="../media/image497.png"/><Relationship Id="rId24" Type="http://schemas.openxmlformats.org/officeDocument/2006/relationships/image" Target="../media/image49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9.png"/><Relationship Id="rId3" Type="http://schemas.openxmlformats.org/officeDocument/2006/relationships/image" Target="../media/image500.png"/><Relationship Id="rId4" Type="http://schemas.openxmlformats.org/officeDocument/2006/relationships/image" Target="../media/image501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Relationship Id="rId9" Type="http://schemas.openxmlformats.org/officeDocument/2006/relationships/image" Target="../media/image506.png"/><Relationship Id="rId10" Type="http://schemas.openxmlformats.org/officeDocument/2006/relationships/image" Target="../media/image507.png"/><Relationship Id="rId11" Type="http://schemas.openxmlformats.org/officeDocument/2006/relationships/image" Target="../media/image508.png"/><Relationship Id="rId12" Type="http://schemas.openxmlformats.org/officeDocument/2006/relationships/image" Target="../media/image509.png"/><Relationship Id="rId13" Type="http://schemas.openxmlformats.org/officeDocument/2006/relationships/image" Target="../media/image510.png"/><Relationship Id="rId14" Type="http://schemas.openxmlformats.org/officeDocument/2006/relationships/image" Target="../media/image511.png"/><Relationship Id="rId15" Type="http://schemas.openxmlformats.org/officeDocument/2006/relationships/image" Target="../media/image512.png"/><Relationship Id="rId16" Type="http://schemas.openxmlformats.org/officeDocument/2006/relationships/image" Target="../media/image513.png"/><Relationship Id="rId17" Type="http://schemas.openxmlformats.org/officeDocument/2006/relationships/image" Target="../media/image514.png"/><Relationship Id="rId18" Type="http://schemas.openxmlformats.org/officeDocument/2006/relationships/image" Target="../media/image515.png"/><Relationship Id="rId19" Type="http://schemas.openxmlformats.org/officeDocument/2006/relationships/image" Target="../media/image516.png"/><Relationship Id="rId20" Type="http://schemas.openxmlformats.org/officeDocument/2006/relationships/image" Target="../media/image517.png"/><Relationship Id="rId21" Type="http://schemas.openxmlformats.org/officeDocument/2006/relationships/image" Target="../media/image518.png"/><Relationship Id="rId22" Type="http://schemas.openxmlformats.org/officeDocument/2006/relationships/image" Target="../media/image519.png"/><Relationship Id="rId23" Type="http://schemas.openxmlformats.org/officeDocument/2006/relationships/image" Target="../media/image520.png"/><Relationship Id="rId24" Type="http://schemas.openxmlformats.org/officeDocument/2006/relationships/image" Target="../media/image521.png"/><Relationship Id="rId25" Type="http://schemas.openxmlformats.org/officeDocument/2006/relationships/image" Target="../media/image522.png"/><Relationship Id="rId26" Type="http://schemas.openxmlformats.org/officeDocument/2006/relationships/image" Target="../media/image523.png"/><Relationship Id="rId27" Type="http://schemas.openxmlformats.org/officeDocument/2006/relationships/image" Target="../media/image524.png"/><Relationship Id="rId28" Type="http://schemas.openxmlformats.org/officeDocument/2006/relationships/image" Target="../media/image525.png"/><Relationship Id="rId29" Type="http://schemas.openxmlformats.org/officeDocument/2006/relationships/image" Target="../media/image526.png"/><Relationship Id="rId30" Type="http://schemas.openxmlformats.org/officeDocument/2006/relationships/image" Target="../media/image527.png"/><Relationship Id="rId31" Type="http://schemas.openxmlformats.org/officeDocument/2006/relationships/image" Target="../media/image528.png"/><Relationship Id="rId32" Type="http://schemas.openxmlformats.org/officeDocument/2006/relationships/image" Target="../media/image52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0.png"/><Relationship Id="rId3" Type="http://schemas.openxmlformats.org/officeDocument/2006/relationships/image" Target="../media/image531.png"/><Relationship Id="rId4" Type="http://schemas.openxmlformats.org/officeDocument/2006/relationships/image" Target="../media/image532.png"/><Relationship Id="rId5" Type="http://schemas.openxmlformats.org/officeDocument/2006/relationships/image" Target="../media/image533.png"/><Relationship Id="rId6" Type="http://schemas.openxmlformats.org/officeDocument/2006/relationships/image" Target="../media/image534.png"/><Relationship Id="rId7" Type="http://schemas.openxmlformats.org/officeDocument/2006/relationships/image" Target="../media/image535.png"/><Relationship Id="rId8" Type="http://schemas.openxmlformats.org/officeDocument/2006/relationships/image" Target="../media/image536.png"/><Relationship Id="rId9" Type="http://schemas.openxmlformats.org/officeDocument/2006/relationships/image" Target="../media/image537.png"/><Relationship Id="rId10" Type="http://schemas.openxmlformats.org/officeDocument/2006/relationships/image" Target="../media/image538.png"/><Relationship Id="rId11" Type="http://schemas.openxmlformats.org/officeDocument/2006/relationships/image" Target="../media/image539.png"/><Relationship Id="rId12" Type="http://schemas.openxmlformats.org/officeDocument/2006/relationships/image" Target="../media/image540.png"/><Relationship Id="rId13" Type="http://schemas.openxmlformats.org/officeDocument/2006/relationships/image" Target="../media/image541.png"/><Relationship Id="rId14" Type="http://schemas.openxmlformats.org/officeDocument/2006/relationships/image" Target="../media/image542.png"/><Relationship Id="rId15" Type="http://schemas.openxmlformats.org/officeDocument/2006/relationships/image" Target="../media/image543.png"/><Relationship Id="rId16" Type="http://schemas.openxmlformats.org/officeDocument/2006/relationships/image" Target="../media/image544.png"/><Relationship Id="rId17" Type="http://schemas.openxmlformats.org/officeDocument/2006/relationships/image" Target="../media/image545.png"/><Relationship Id="rId18" Type="http://schemas.openxmlformats.org/officeDocument/2006/relationships/image" Target="../media/image546.png"/><Relationship Id="rId19" Type="http://schemas.openxmlformats.org/officeDocument/2006/relationships/image" Target="../media/image547.png"/><Relationship Id="rId20" Type="http://schemas.openxmlformats.org/officeDocument/2006/relationships/image" Target="../media/image548.png"/><Relationship Id="rId21" Type="http://schemas.openxmlformats.org/officeDocument/2006/relationships/image" Target="../media/image549.png"/><Relationship Id="rId22" Type="http://schemas.openxmlformats.org/officeDocument/2006/relationships/image" Target="../media/image550.png"/><Relationship Id="rId23" Type="http://schemas.openxmlformats.org/officeDocument/2006/relationships/image" Target="../media/image55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2.png"/><Relationship Id="rId3" Type="http://schemas.openxmlformats.org/officeDocument/2006/relationships/image" Target="../media/image553.png"/><Relationship Id="rId4" Type="http://schemas.openxmlformats.org/officeDocument/2006/relationships/image" Target="../media/image554.png"/><Relationship Id="rId5" Type="http://schemas.openxmlformats.org/officeDocument/2006/relationships/image" Target="../media/image555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Relationship Id="rId9" Type="http://schemas.openxmlformats.org/officeDocument/2006/relationships/image" Target="../media/image559.png"/><Relationship Id="rId10" Type="http://schemas.openxmlformats.org/officeDocument/2006/relationships/image" Target="../media/image560.png"/><Relationship Id="rId11" Type="http://schemas.openxmlformats.org/officeDocument/2006/relationships/image" Target="../media/image561.png"/><Relationship Id="rId12" Type="http://schemas.openxmlformats.org/officeDocument/2006/relationships/image" Target="../media/image562.png"/><Relationship Id="rId13" Type="http://schemas.openxmlformats.org/officeDocument/2006/relationships/image" Target="../media/image563.png"/><Relationship Id="rId14" Type="http://schemas.openxmlformats.org/officeDocument/2006/relationships/image" Target="../media/image564.png"/><Relationship Id="rId15" Type="http://schemas.openxmlformats.org/officeDocument/2006/relationships/image" Target="../media/image565.png"/><Relationship Id="rId16" Type="http://schemas.openxmlformats.org/officeDocument/2006/relationships/image" Target="../media/image566.png"/><Relationship Id="rId17" Type="http://schemas.openxmlformats.org/officeDocument/2006/relationships/image" Target="../media/image567.png"/><Relationship Id="rId18" Type="http://schemas.openxmlformats.org/officeDocument/2006/relationships/image" Target="../media/image568.png"/><Relationship Id="rId19" Type="http://schemas.openxmlformats.org/officeDocument/2006/relationships/image" Target="../media/image569.png"/><Relationship Id="rId20" Type="http://schemas.openxmlformats.org/officeDocument/2006/relationships/image" Target="../media/image570.png"/><Relationship Id="rId21" Type="http://schemas.openxmlformats.org/officeDocument/2006/relationships/image" Target="../media/image571.png"/><Relationship Id="rId22" Type="http://schemas.openxmlformats.org/officeDocument/2006/relationships/image" Target="../media/image572.png"/><Relationship Id="rId23" Type="http://schemas.openxmlformats.org/officeDocument/2006/relationships/image" Target="../media/image573.png"/><Relationship Id="rId24" Type="http://schemas.openxmlformats.org/officeDocument/2006/relationships/image" Target="../media/image574.png"/><Relationship Id="rId25" Type="http://schemas.openxmlformats.org/officeDocument/2006/relationships/image" Target="../media/image575.png"/><Relationship Id="rId26" Type="http://schemas.openxmlformats.org/officeDocument/2006/relationships/image" Target="../media/image57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7.png"/><Relationship Id="rId3" Type="http://schemas.openxmlformats.org/officeDocument/2006/relationships/image" Target="../media/image578.png"/><Relationship Id="rId4" Type="http://schemas.openxmlformats.org/officeDocument/2006/relationships/image" Target="../media/image579.png"/><Relationship Id="rId5" Type="http://schemas.openxmlformats.org/officeDocument/2006/relationships/image" Target="../media/image580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Relationship Id="rId9" Type="http://schemas.openxmlformats.org/officeDocument/2006/relationships/image" Target="../media/image584.png"/><Relationship Id="rId10" Type="http://schemas.openxmlformats.org/officeDocument/2006/relationships/image" Target="../media/image58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588.png"/><Relationship Id="rId14" Type="http://schemas.openxmlformats.org/officeDocument/2006/relationships/image" Target="../media/image589.png"/><Relationship Id="rId15" Type="http://schemas.openxmlformats.org/officeDocument/2006/relationships/image" Target="../media/image590.png"/><Relationship Id="rId16" Type="http://schemas.openxmlformats.org/officeDocument/2006/relationships/image" Target="../media/image591.png"/><Relationship Id="rId17" Type="http://schemas.openxmlformats.org/officeDocument/2006/relationships/image" Target="../media/image592.png"/><Relationship Id="rId18" Type="http://schemas.openxmlformats.org/officeDocument/2006/relationships/image" Target="../media/image593.png"/><Relationship Id="rId19" Type="http://schemas.openxmlformats.org/officeDocument/2006/relationships/image" Target="../media/image594.png"/><Relationship Id="rId20" Type="http://schemas.openxmlformats.org/officeDocument/2006/relationships/image" Target="../media/image595.png"/><Relationship Id="rId21" Type="http://schemas.openxmlformats.org/officeDocument/2006/relationships/image" Target="../media/image596.png"/><Relationship Id="rId22" Type="http://schemas.openxmlformats.org/officeDocument/2006/relationships/image" Target="../media/image597.png"/><Relationship Id="rId23" Type="http://schemas.openxmlformats.org/officeDocument/2006/relationships/image" Target="../media/image598.png"/><Relationship Id="rId24" Type="http://schemas.openxmlformats.org/officeDocument/2006/relationships/image" Target="../media/image599.png"/><Relationship Id="rId25" Type="http://schemas.openxmlformats.org/officeDocument/2006/relationships/image" Target="../media/image600.png"/><Relationship Id="rId26" Type="http://schemas.openxmlformats.org/officeDocument/2006/relationships/image" Target="../media/image601.png"/><Relationship Id="rId27" Type="http://schemas.openxmlformats.org/officeDocument/2006/relationships/image" Target="../media/image602.png"/><Relationship Id="rId28" Type="http://schemas.openxmlformats.org/officeDocument/2006/relationships/image" Target="../media/image603.png"/><Relationship Id="rId29" Type="http://schemas.openxmlformats.org/officeDocument/2006/relationships/image" Target="../media/image604.png"/><Relationship Id="rId30" Type="http://schemas.openxmlformats.org/officeDocument/2006/relationships/image" Target="../media/image605.png"/><Relationship Id="rId31" Type="http://schemas.openxmlformats.org/officeDocument/2006/relationships/image" Target="../media/image606.png"/><Relationship Id="rId32" Type="http://schemas.openxmlformats.org/officeDocument/2006/relationships/image" Target="../media/image607.png"/><Relationship Id="rId33" Type="http://schemas.openxmlformats.org/officeDocument/2006/relationships/image" Target="../media/image608.png"/><Relationship Id="rId34" Type="http://schemas.openxmlformats.org/officeDocument/2006/relationships/image" Target="../media/image609.png"/><Relationship Id="rId35" Type="http://schemas.openxmlformats.org/officeDocument/2006/relationships/image" Target="../media/image61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1.png"/><Relationship Id="rId3" Type="http://schemas.openxmlformats.org/officeDocument/2006/relationships/image" Target="../media/image612.png"/><Relationship Id="rId4" Type="http://schemas.openxmlformats.org/officeDocument/2006/relationships/image" Target="../media/image613.png"/><Relationship Id="rId5" Type="http://schemas.openxmlformats.org/officeDocument/2006/relationships/image" Target="../media/image614.png"/><Relationship Id="rId6" Type="http://schemas.openxmlformats.org/officeDocument/2006/relationships/image" Target="../media/image615.png"/><Relationship Id="rId7" Type="http://schemas.openxmlformats.org/officeDocument/2006/relationships/image" Target="../media/image616.png"/><Relationship Id="rId8" Type="http://schemas.openxmlformats.org/officeDocument/2006/relationships/image" Target="../media/image617.png"/><Relationship Id="rId9" Type="http://schemas.openxmlformats.org/officeDocument/2006/relationships/image" Target="../media/image618.png"/><Relationship Id="rId10" Type="http://schemas.openxmlformats.org/officeDocument/2006/relationships/image" Target="../media/image619.png"/><Relationship Id="rId11" Type="http://schemas.openxmlformats.org/officeDocument/2006/relationships/image" Target="../media/image62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1.png"/><Relationship Id="rId3" Type="http://schemas.openxmlformats.org/officeDocument/2006/relationships/image" Target="../media/image622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25.png"/><Relationship Id="rId7" Type="http://schemas.openxmlformats.org/officeDocument/2006/relationships/image" Target="../media/image626.png"/><Relationship Id="rId8" Type="http://schemas.openxmlformats.org/officeDocument/2006/relationships/image" Target="../media/image627.png"/><Relationship Id="rId9" Type="http://schemas.openxmlformats.org/officeDocument/2006/relationships/image" Target="../media/image628.png"/><Relationship Id="rId10" Type="http://schemas.openxmlformats.org/officeDocument/2006/relationships/image" Target="../media/image629.png"/><Relationship Id="rId11" Type="http://schemas.openxmlformats.org/officeDocument/2006/relationships/image" Target="../media/image63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1.png"/><Relationship Id="rId3" Type="http://schemas.openxmlformats.org/officeDocument/2006/relationships/image" Target="../media/image632.png"/><Relationship Id="rId4" Type="http://schemas.openxmlformats.org/officeDocument/2006/relationships/image" Target="../media/image633.png"/><Relationship Id="rId5" Type="http://schemas.openxmlformats.org/officeDocument/2006/relationships/image" Target="../media/image634.png"/><Relationship Id="rId6" Type="http://schemas.openxmlformats.org/officeDocument/2006/relationships/image" Target="../media/image635.png"/><Relationship Id="rId7" Type="http://schemas.openxmlformats.org/officeDocument/2006/relationships/image" Target="../media/image636.png"/><Relationship Id="rId8" Type="http://schemas.openxmlformats.org/officeDocument/2006/relationships/image" Target="../media/image637.png"/><Relationship Id="rId9" Type="http://schemas.openxmlformats.org/officeDocument/2006/relationships/image" Target="../media/image638.png"/><Relationship Id="rId10" Type="http://schemas.openxmlformats.org/officeDocument/2006/relationships/image" Target="../media/image639.png"/><Relationship Id="rId11" Type="http://schemas.openxmlformats.org/officeDocument/2006/relationships/image" Target="../media/image64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1.png"/><Relationship Id="rId3" Type="http://schemas.openxmlformats.org/officeDocument/2006/relationships/image" Target="../media/image642.png"/><Relationship Id="rId4" Type="http://schemas.openxmlformats.org/officeDocument/2006/relationships/image" Target="../media/image643.png"/><Relationship Id="rId5" Type="http://schemas.openxmlformats.org/officeDocument/2006/relationships/image" Target="../media/image644.png"/><Relationship Id="rId6" Type="http://schemas.openxmlformats.org/officeDocument/2006/relationships/image" Target="../media/image645.png"/><Relationship Id="rId7" Type="http://schemas.openxmlformats.org/officeDocument/2006/relationships/image" Target="../media/image646.png"/><Relationship Id="rId8" Type="http://schemas.openxmlformats.org/officeDocument/2006/relationships/image" Target="../media/image647.png"/><Relationship Id="rId9" Type="http://schemas.openxmlformats.org/officeDocument/2006/relationships/image" Target="../media/image648.png"/><Relationship Id="rId10" Type="http://schemas.openxmlformats.org/officeDocument/2006/relationships/image" Target="../media/image649.png"/><Relationship Id="rId11" Type="http://schemas.openxmlformats.org/officeDocument/2006/relationships/image" Target="../media/image65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20" Type="http://schemas.openxmlformats.org/officeDocument/2006/relationships/image" Target="../media/image86.png"/><Relationship Id="rId21" Type="http://schemas.openxmlformats.org/officeDocument/2006/relationships/image" Target="../media/image87.png"/><Relationship Id="rId22" Type="http://schemas.openxmlformats.org/officeDocument/2006/relationships/image" Target="../media/image88.png"/><Relationship Id="rId23" Type="http://schemas.openxmlformats.org/officeDocument/2006/relationships/image" Target="../media/image89.png"/><Relationship Id="rId24" Type="http://schemas.openxmlformats.org/officeDocument/2006/relationships/image" Target="../media/image90.png"/><Relationship Id="rId25" Type="http://schemas.openxmlformats.org/officeDocument/2006/relationships/image" Target="../media/image91.png"/><Relationship Id="rId26" Type="http://schemas.openxmlformats.org/officeDocument/2006/relationships/image" Target="../media/image92.png"/><Relationship Id="rId27" Type="http://schemas.openxmlformats.org/officeDocument/2006/relationships/image" Target="../media/image93.png"/><Relationship Id="rId28" Type="http://schemas.openxmlformats.org/officeDocument/2006/relationships/image" Target="../media/image94.png"/><Relationship Id="rId29" Type="http://schemas.openxmlformats.org/officeDocument/2006/relationships/image" Target="../media/image95.png"/><Relationship Id="rId30" Type="http://schemas.openxmlformats.org/officeDocument/2006/relationships/image" Target="../media/image96.png"/><Relationship Id="rId31" Type="http://schemas.openxmlformats.org/officeDocument/2006/relationships/image" Target="../media/image97.png"/><Relationship Id="rId32" Type="http://schemas.openxmlformats.org/officeDocument/2006/relationships/image" Target="../media/image98.png"/><Relationship Id="rId33" Type="http://schemas.openxmlformats.org/officeDocument/2006/relationships/image" Target="../media/image99.png"/><Relationship Id="rId34" Type="http://schemas.openxmlformats.org/officeDocument/2006/relationships/image" Target="../media/image100.png"/><Relationship Id="rId35" Type="http://schemas.openxmlformats.org/officeDocument/2006/relationships/image" Target="../media/image101.png"/><Relationship Id="rId36" Type="http://schemas.openxmlformats.org/officeDocument/2006/relationships/image" Target="../media/image102.png"/><Relationship Id="rId37" Type="http://schemas.openxmlformats.org/officeDocument/2006/relationships/image" Target="../media/image103.png"/><Relationship Id="rId38" Type="http://schemas.openxmlformats.org/officeDocument/2006/relationships/image" Target="../media/image104.png"/><Relationship Id="rId39" Type="http://schemas.openxmlformats.org/officeDocument/2006/relationships/image" Target="../media/image105.png"/><Relationship Id="rId40" Type="http://schemas.openxmlformats.org/officeDocument/2006/relationships/image" Target="../media/image106.png"/><Relationship Id="rId41" Type="http://schemas.openxmlformats.org/officeDocument/2006/relationships/image" Target="../media/image107.png"/><Relationship Id="rId42" Type="http://schemas.openxmlformats.org/officeDocument/2006/relationships/image" Target="../media/image108.png"/><Relationship Id="rId43" Type="http://schemas.openxmlformats.org/officeDocument/2006/relationships/image" Target="../media/image109.png"/><Relationship Id="rId44" Type="http://schemas.openxmlformats.org/officeDocument/2006/relationships/image" Target="../media/image110.png"/><Relationship Id="rId45" Type="http://schemas.openxmlformats.org/officeDocument/2006/relationships/image" Target="../media/image111.png"/><Relationship Id="rId46" Type="http://schemas.openxmlformats.org/officeDocument/2006/relationships/image" Target="../media/image112.png"/><Relationship Id="rId47" Type="http://schemas.openxmlformats.org/officeDocument/2006/relationships/image" Target="../media/image113.png"/><Relationship Id="rId48" Type="http://schemas.openxmlformats.org/officeDocument/2006/relationships/image" Target="../media/image114.png"/><Relationship Id="rId49" Type="http://schemas.openxmlformats.org/officeDocument/2006/relationships/image" Target="../media/image115.png"/><Relationship Id="rId50" Type="http://schemas.openxmlformats.org/officeDocument/2006/relationships/image" Target="../media/image116.png"/><Relationship Id="rId51" Type="http://schemas.openxmlformats.org/officeDocument/2006/relationships/image" Target="../media/image117.png"/><Relationship Id="rId52" Type="http://schemas.openxmlformats.org/officeDocument/2006/relationships/image" Target="../media/image118.png"/><Relationship Id="rId53" Type="http://schemas.openxmlformats.org/officeDocument/2006/relationships/image" Target="../media/image119.png"/><Relationship Id="rId54" Type="http://schemas.openxmlformats.org/officeDocument/2006/relationships/image" Target="../media/image120.png"/><Relationship Id="rId55" Type="http://schemas.openxmlformats.org/officeDocument/2006/relationships/image" Target="../media/image121.png"/><Relationship Id="rId56" Type="http://schemas.openxmlformats.org/officeDocument/2006/relationships/image" Target="../media/image122.png"/><Relationship Id="rId57" Type="http://schemas.openxmlformats.org/officeDocument/2006/relationships/image" Target="../media/image123.png"/><Relationship Id="rId58" Type="http://schemas.openxmlformats.org/officeDocument/2006/relationships/image" Target="../media/image124.png"/><Relationship Id="rId59" Type="http://schemas.openxmlformats.org/officeDocument/2006/relationships/image" Target="../media/image125.png"/><Relationship Id="rId60" Type="http://schemas.openxmlformats.org/officeDocument/2006/relationships/image" Target="../media/image126.png"/><Relationship Id="rId61" Type="http://schemas.openxmlformats.org/officeDocument/2006/relationships/image" Target="../media/image127.png"/><Relationship Id="rId62" Type="http://schemas.openxmlformats.org/officeDocument/2006/relationships/image" Target="../media/image12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1.png"/><Relationship Id="rId3" Type="http://schemas.openxmlformats.org/officeDocument/2006/relationships/image" Target="../media/image652.png"/><Relationship Id="rId4" Type="http://schemas.openxmlformats.org/officeDocument/2006/relationships/image" Target="../media/image653.png"/><Relationship Id="rId5" Type="http://schemas.openxmlformats.org/officeDocument/2006/relationships/image" Target="../media/image654.png"/><Relationship Id="rId6" Type="http://schemas.openxmlformats.org/officeDocument/2006/relationships/image" Target="../media/image655.png"/><Relationship Id="rId7" Type="http://schemas.openxmlformats.org/officeDocument/2006/relationships/image" Target="../media/image656.png"/><Relationship Id="rId8" Type="http://schemas.openxmlformats.org/officeDocument/2006/relationships/image" Target="../media/image657.png"/><Relationship Id="rId9" Type="http://schemas.openxmlformats.org/officeDocument/2006/relationships/image" Target="../media/image658.png"/><Relationship Id="rId10" Type="http://schemas.openxmlformats.org/officeDocument/2006/relationships/image" Target="../media/image659.png"/><Relationship Id="rId11" Type="http://schemas.openxmlformats.org/officeDocument/2006/relationships/image" Target="../media/image660.png"/><Relationship Id="rId12" Type="http://schemas.openxmlformats.org/officeDocument/2006/relationships/image" Target="../media/image661.png"/><Relationship Id="rId13" Type="http://schemas.openxmlformats.org/officeDocument/2006/relationships/image" Target="../media/image662.png"/><Relationship Id="rId14" Type="http://schemas.openxmlformats.org/officeDocument/2006/relationships/image" Target="../media/image663.png"/><Relationship Id="rId15" Type="http://schemas.openxmlformats.org/officeDocument/2006/relationships/image" Target="../media/image664.png"/><Relationship Id="rId16" Type="http://schemas.openxmlformats.org/officeDocument/2006/relationships/image" Target="../media/image665.png"/><Relationship Id="rId17" Type="http://schemas.openxmlformats.org/officeDocument/2006/relationships/image" Target="../media/image666.png"/><Relationship Id="rId18" Type="http://schemas.openxmlformats.org/officeDocument/2006/relationships/image" Target="../media/image667.png"/><Relationship Id="rId19" Type="http://schemas.openxmlformats.org/officeDocument/2006/relationships/image" Target="../media/image668.png"/><Relationship Id="rId20" Type="http://schemas.openxmlformats.org/officeDocument/2006/relationships/image" Target="../media/image66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0.png"/><Relationship Id="rId3" Type="http://schemas.openxmlformats.org/officeDocument/2006/relationships/image" Target="../media/image671.png"/><Relationship Id="rId4" Type="http://schemas.openxmlformats.org/officeDocument/2006/relationships/image" Target="../media/image672.png"/><Relationship Id="rId5" Type="http://schemas.openxmlformats.org/officeDocument/2006/relationships/image" Target="../media/image673.png"/><Relationship Id="rId6" Type="http://schemas.openxmlformats.org/officeDocument/2006/relationships/image" Target="../media/image674.png"/><Relationship Id="rId7" Type="http://schemas.openxmlformats.org/officeDocument/2006/relationships/image" Target="../media/image675.png"/><Relationship Id="rId8" Type="http://schemas.openxmlformats.org/officeDocument/2006/relationships/image" Target="../media/image676.png"/><Relationship Id="rId9" Type="http://schemas.openxmlformats.org/officeDocument/2006/relationships/image" Target="../media/image677.png"/><Relationship Id="rId10" Type="http://schemas.openxmlformats.org/officeDocument/2006/relationships/image" Target="../media/image67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Relationship Id="rId19" Type="http://schemas.openxmlformats.org/officeDocument/2006/relationships/image" Target="../media/image188.png"/><Relationship Id="rId20" Type="http://schemas.openxmlformats.org/officeDocument/2006/relationships/image" Target="../media/image189.png"/><Relationship Id="rId21" Type="http://schemas.openxmlformats.org/officeDocument/2006/relationships/image" Target="../media/image190.png"/><Relationship Id="rId22" Type="http://schemas.openxmlformats.org/officeDocument/2006/relationships/image" Target="../media/image19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0496" y="-86543"/>
            <a:ext cx="8244386" cy="8244386"/>
            <a:chOff x="4810496" y="-86543"/>
            <a:chExt cx="8244386" cy="82443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0496" y="-86543"/>
              <a:ext cx="8244386" cy="82443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7034" y="5938082"/>
            <a:ext cx="13764673" cy="37057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12337" y="8718680"/>
            <a:ext cx="10503117" cy="12623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2328" y="2906414"/>
            <a:ext cx="8970154" cy="1531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23810" y="674917"/>
            <a:ext cx="2110156" cy="1877464"/>
            <a:chOff x="14123810" y="674917"/>
            <a:chExt cx="2110156" cy="18774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23810" y="674917"/>
              <a:ext cx="2110156" cy="1877464"/>
              <a:chOff x="14123810" y="674917"/>
              <a:chExt cx="2110156" cy="18774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50428" y="-182119"/>
                <a:ext cx="4220312" cy="375492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23810" y="674917"/>
                <a:ext cx="2110156" cy="187746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05459" y="633198"/>
              <a:ext cx="3084597" cy="26453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9928" y="695389"/>
              <a:ext cx="1928243" cy="10288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09617" y="7045469"/>
            <a:ext cx="11972924" cy="8519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7619" y="130952"/>
            <a:ext cx="7255442" cy="7255442"/>
            <a:chOff x="2047619" y="130952"/>
            <a:chExt cx="7255442" cy="72554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7619" y="130952"/>
              <a:ext cx="7255442" cy="7255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7441" y="2648684"/>
            <a:ext cx="2581953" cy="893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7923" y="6558400"/>
            <a:ext cx="6710298" cy="2207658"/>
            <a:chOff x="1797923" y="6558400"/>
            <a:chExt cx="6710298" cy="22076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7923" y="6558400"/>
              <a:ext cx="6710298" cy="22076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82919" y="7101955"/>
            <a:ext cx="2088126" cy="6839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6735" y="7576516"/>
            <a:ext cx="5916336" cy="12828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7439" y="6784617"/>
            <a:ext cx="505034" cy="505118"/>
            <a:chOff x="2037439" y="6784617"/>
            <a:chExt cx="505034" cy="5051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7439" y="6784617"/>
              <a:ext cx="505034" cy="50511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3432" y="3951903"/>
            <a:ext cx="3665444" cy="21283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08964" y="1365030"/>
            <a:ext cx="7092213" cy="3777827"/>
            <a:chOff x="9608964" y="1365030"/>
            <a:chExt cx="7092213" cy="3777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8964" y="1365030"/>
              <a:ext cx="7092213" cy="3777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797226" y="595511"/>
              <a:ext cx="8401105" cy="13869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83660" y="5112979"/>
            <a:ext cx="7017517" cy="3659341"/>
            <a:chOff x="9683660" y="5112979"/>
            <a:chExt cx="7017517" cy="36593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83660" y="5112979"/>
              <a:ext cx="7017517" cy="3659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0383" y="2849720"/>
            <a:ext cx="2581953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3432" y="4063868"/>
            <a:ext cx="5160310" cy="26054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27264" y="1468577"/>
            <a:ext cx="6614155" cy="7318681"/>
            <a:chOff x="10027264" y="1468577"/>
            <a:chExt cx="6614155" cy="73186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7264" y="1468577"/>
              <a:ext cx="6614155" cy="73186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97226" y="595511"/>
              <a:ext cx="8401105" cy="1386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6113" y="2597757"/>
            <a:ext cx="3237574" cy="35466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70988" y="3717043"/>
            <a:ext cx="4407363" cy="1969533"/>
            <a:chOff x="2470988" y="3717043"/>
            <a:chExt cx="4407363" cy="19695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871" y="2785841"/>
              <a:ext cx="8814726" cy="393906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0988" y="3717043"/>
              <a:ext cx="4407363" cy="19695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8173" y="3992774"/>
            <a:ext cx="1750467" cy="8824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70613" y="4639784"/>
            <a:ext cx="2941559" cy="8934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098" y="2183041"/>
            <a:ext cx="13936818" cy="13780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9474" y="5468198"/>
            <a:ext cx="3233202" cy="35230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0988" y="6574539"/>
            <a:ext cx="4407363" cy="1969533"/>
            <a:chOff x="2470988" y="6574539"/>
            <a:chExt cx="4407363" cy="19695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0871" y="5643337"/>
              <a:ext cx="8814726" cy="393906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0988" y="6574539"/>
              <a:ext cx="4407363" cy="196953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38650" y="6840745"/>
            <a:ext cx="1702848" cy="8443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70613" y="7497279"/>
            <a:ext cx="2900825" cy="8934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78231" y="3327731"/>
            <a:ext cx="9655704" cy="2764850"/>
            <a:chOff x="6378231" y="3327731"/>
            <a:chExt cx="9655704" cy="27648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5573" y="2020500"/>
              <a:ext cx="19311409" cy="552969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78231" y="3327731"/>
              <a:ext cx="9655704" cy="276485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32718" y="3891384"/>
            <a:ext cx="8641178" cy="16969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11786" y="4516230"/>
            <a:ext cx="333131" cy="336957"/>
            <a:chOff x="6711786" y="4516230"/>
            <a:chExt cx="333131" cy="3369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6711786" y="4516230"/>
              <a:ext cx="333131" cy="3369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85154" y="6227034"/>
            <a:ext cx="9655704" cy="2797271"/>
            <a:chOff x="6485154" y="6227034"/>
            <a:chExt cx="9655704" cy="27972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33377" y="4904474"/>
              <a:ext cx="19311409" cy="559454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85154" y="6227034"/>
              <a:ext cx="9655704" cy="279727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330546" y="6639784"/>
            <a:ext cx="8509187" cy="21059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51582" y="7442453"/>
            <a:ext cx="333131" cy="336957"/>
            <a:chOff x="6751582" y="7442453"/>
            <a:chExt cx="333131" cy="3369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6751582" y="7442453"/>
              <a:ext cx="333131" cy="3369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3662" y="587043"/>
            <a:ext cx="7401399" cy="1287067"/>
            <a:chOff x="583662" y="587043"/>
            <a:chExt cx="7401399" cy="12870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3054031" y="6516"/>
              <a:ext cx="14802797" cy="25741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3662" y="587043"/>
              <a:ext cx="7401399" cy="128706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1345" y="710739"/>
            <a:ext cx="7732667" cy="1260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81650" y="1179402"/>
            <a:ext cx="1263478" cy="8939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3772" y="1632599"/>
            <a:ext cx="6850620" cy="3775174"/>
            <a:chOff x="1723772" y="1632599"/>
            <a:chExt cx="6850620" cy="377517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3772" y="1632599"/>
              <a:ext cx="6716166" cy="3775174"/>
              <a:chOff x="1723772" y="1632599"/>
              <a:chExt cx="6716166" cy="37751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572708" y="-193385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23772" y="1632599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34408" y="2228901"/>
              <a:ext cx="5319440" cy="2969722"/>
              <a:chOff x="2534408" y="2228901"/>
              <a:chExt cx="5319440" cy="296972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34408" y="2228901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1413" y="1594598"/>
              <a:ext cx="1261312" cy="85557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0123" y="1641856"/>
              <a:ext cx="6074097" cy="883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00714"/>
            <a:ext cx="5590476" cy="1287067"/>
            <a:chOff x="0" y="300714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300714"/>
              <a:ext cx="5590476" cy="1287067"/>
              <a:chOff x="0" y="300714"/>
              <a:chExt cx="5590476" cy="12870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732232" y="-279813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300714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700222" y="424411"/>
              <a:ext cx="6642762" cy="1260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97319" y="1632599"/>
            <a:ext cx="6850602" cy="3775174"/>
            <a:chOff x="9497319" y="1632599"/>
            <a:chExt cx="6850602" cy="3775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497319" y="1632599"/>
              <a:ext cx="6716166" cy="3775174"/>
              <a:chOff x="9497319" y="1632599"/>
              <a:chExt cx="6716166" cy="377517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00839" y="-193385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97319" y="1632599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07955" y="2228901"/>
              <a:ext cx="5319440" cy="2969722"/>
              <a:chOff x="10307955" y="2228901"/>
              <a:chExt cx="5319440" cy="296972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307955" y="2228901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7379" y="1599642"/>
              <a:ext cx="1260750" cy="84353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54128" y="1641852"/>
              <a:ext cx="5977735" cy="8832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3772" y="5465813"/>
            <a:ext cx="6850616" cy="3775174"/>
            <a:chOff x="1723772" y="5465813"/>
            <a:chExt cx="6850616" cy="377517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3772" y="5465813"/>
              <a:ext cx="6716166" cy="3775174"/>
              <a:chOff x="1723772" y="5465813"/>
              <a:chExt cx="6716166" cy="377517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1572708" y="3639828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23772" y="5465813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34408" y="6062115"/>
              <a:ext cx="5319440" cy="2969722"/>
              <a:chOff x="2534408" y="6062115"/>
              <a:chExt cx="5319440" cy="296972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534408" y="6062115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63827" y="5432855"/>
              <a:ext cx="1270273" cy="84353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90119" y="5475071"/>
              <a:ext cx="5610973" cy="8832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97319" y="5465813"/>
            <a:ext cx="6850602" cy="3775174"/>
            <a:chOff x="9497319" y="5465813"/>
            <a:chExt cx="6850602" cy="377517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497319" y="5465813"/>
              <a:ext cx="6716166" cy="3775174"/>
              <a:chOff x="9497319" y="5465813"/>
              <a:chExt cx="6716166" cy="377517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200839" y="3639828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497319" y="5465813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307955" y="6062115"/>
              <a:ext cx="5319440" cy="2969722"/>
              <a:chOff x="10307955" y="6062115"/>
              <a:chExt cx="5319440" cy="296972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07955" y="6062115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37379" y="5423327"/>
              <a:ext cx="1279797" cy="862578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54128" y="5475071"/>
              <a:ext cx="5282306" cy="883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81650" y="1179402"/>
            <a:ext cx="1263478" cy="8939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8347" y="3255270"/>
            <a:ext cx="6850622" cy="3775174"/>
            <a:chOff x="1828347" y="3255270"/>
            <a:chExt cx="6850622" cy="377517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28347" y="3255270"/>
              <a:ext cx="6716166" cy="3775174"/>
              <a:chOff x="1828347" y="3255270"/>
              <a:chExt cx="6716166" cy="37751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468133" y="1429286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28347" y="3255270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38983" y="3851572"/>
              <a:ext cx="5319440" cy="2969722"/>
              <a:chOff x="2638983" y="3851572"/>
              <a:chExt cx="5319440" cy="296972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38983" y="3851572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8402" y="3212789"/>
              <a:ext cx="1270273" cy="86257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85176" y="3264528"/>
              <a:ext cx="5900240" cy="883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00714"/>
            <a:ext cx="5590476" cy="1287067"/>
            <a:chOff x="0" y="300714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300714"/>
              <a:ext cx="5590476" cy="1287067"/>
              <a:chOff x="0" y="300714"/>
              <a:chExt cx="5590476" cy="12870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732232" y="-279813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300714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700222" y="424411"/>
              <a:ext cx="6642762" cy="1260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97319" y="3255270"/>
            <a:ext cx="6850602" cy="3775174"/>
            <a:chOff x="9497319" y="3255270"/>
            <a:chExt cx="6850602" cy="3775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497319" y="3255270"/>
              <a:ext cx="6716166" cy="3775174"/>
              <a:chOff x="9497319" y="3255270"/>
              <a:chExt cx="6716166" cy="377517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00839" y="1429286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97319" y="3255270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07955" y="3851572"/>
              <a:ext cx="5319440" cy="2969722"/>
              <a:chOff x="10307955" y="3851572"/>
              <a:chExt cx="5319440" cy="296972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307955" y="3851572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7379" y="3222317"/>
              <a:ext cx="1270273" cy="84353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54128" y="3264519"/>
              <a:ext cx="6153268" cy="883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78014" y="2906414"/>
            <a:ext cx="9736173" cy="1531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23810" y="645038"/>
            <a:ext cx="2110156" cy="1877464"/>
            <a:chOff x="14123810" y="645038"/>
            <a:chExt cx="2110156" cy="18774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23810" y="645038"/>
              <a:ext cx="2110156" cy="1877464"/>
              <a:chOff x="14123810" y="645038"/>
              <a:chExt cx="2110156" cy="18774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50428" y="-211998"/>
                <a:ext cx="4220312" cy="375492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23810" y="645038"/>
                <a:ext cx="2110156" cy="187746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27" y="592989"/>
              <a:ext cx="3104472" cy="267820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9928" y="665510"/>
              <a:ext cx="1928243" cy="10288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217627" y="7036630"/>
            <a:ext cx="23018031" cy="11827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7619" y="130952"/>
            <a:ext cx="7255442" cy="7255442"/>
            <a:chOff x="2047619" y="130952"/>
            <a:chExt cx="7255442" cy="72554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7619" y="130952"/>
              <a:ext cx="7255442" cy="7255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9907" y="2371659"/>
            <a:ext cx="6246191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3432" y="3071461"/>
            <a:ext cx="6816891" cy="21283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0681" y="1111062"/>
            <a:ext cx="5465192" cy="4837897"/>
            <a:chOff x="11310681" y="1111062"/>
            <a:chExt cx="5465192" cy="4837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81" y="1111062"/>
              <a:ext cx="5465192" cy="4837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3742" cy="1287067"/>
            <a:chOff x="583662" y="587043"/>
            <a:chExt cx="5593742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3742" cy="1287067"/>
              <a:chOff x="583662" y="587043"/>
              <a:chExt cx="5593742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50203" y="6516"/>
                <a:ext cx="11187485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3742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164" y="668774"/>
              <a:ext cx="6356201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06443" y="5538749"/>
            <a:ext cx="6803885" cy="3609897"/>
            <a:chOff x="10106443" y="5538749"/>
            <a:chExt cx="6803885" cy="36098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6443" y="5538749"/>
              <a:ext cx="6803885" cy="360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2857" y="6112317"/>
            <a:ext cx="8575163" cy="3036329"/>
            <a:chOff x="1142857" y="6112317"/>
            <a:chExt cx="8575163" cy="30363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857" y="6112317"/>
              <a:ext cx="8575163" cy="3036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9907" y="1938421"/>
            <a:ext cx="6246191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0822" y="2600118"/>
            <a:ext cx="8076168" cy="40366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45135" y="1184784"/>
            <a:ext cx="5465192" cy="4837897"/>
            <a:chOff x="11445135" y="1184784"/>
            <a:chExt cx="5465192" cy="4837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45135" y="1184784"/>
              <a:ext cx="5465192" cy="4837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3742" cy="1287067"/>
            <a:chOff x="583662" y="587043"/>
            <a:chExt cx="5593742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3742" cy="1287067"/>
              <a:chOff x="583662" y="587043"/>
              <a:chExt cx="5593742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50203" y="6516"/>
                <a:ext cx="11187485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3742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221" y="668774"/>
              <a:ext cx="6270658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06443" y="5538749"/>
            <a:ext cx="6803885" cy="3609897"/>
            <a:chOff x="10106443" y="5538749"/>
            <a:chExt cx="6803885" cy="36098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6443" y="5538749"/>
              <a:ext cx="6803885" cy="360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2857" y="6112317"/>
            <a:ext cx="8963585" cy="3036329"/>
            <a:chOff x="1142857" y="6112317"/>
            <a:chExt cx="8963585" cy="30363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857" y="6112317"/>
              <a:ext cx="8963585" cy="3036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9907" y="2371659"/>
            <a:ext cx="5939934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3432" y="3428795"/>
            <a:ext cx="8740329" cy="21283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0681" y="1111062"/>
            <a:ext cx="5465192" cy="4837897"/>
            <a:chOff x="11310681" y="1111062"/>
            <a:chExt cx="5465192" cy="4837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81" y="1111062"/>
              <a:ext cx="5465192" cy="4837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3742" cy="1287067"/>
            <a:chOff x="583662" y="587043"/>
            <a:chExt cx="5593742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3742" cy="1287067"/>
              <a:chOff x="583662" y="587043"/>
              <a:chExt cx="5593742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50203" y="6516"/>
                <a:ext cx="11187485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3742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402" y="668774"/>
              <a:ext cx="6315477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06443" y="5538749"/>
            <a:ext cx="6803885" cy="3609897"/>
            <a:chOff x="10106443" y="5538749"/>
            <a:chExt cx="6803885" cy="36098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6443" y="5538749"/>
              <a:ext cx="6803885" cy="360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2979" y="6240896"/>
            <a:ext cx="8963585" cy="2504388"/>
            <a:chOff x="1112979" y="6240896"/>
            <a:chExt cx="8963585" cy="25043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2979" y="6240896"/>
              <a:ext cx="8963585" cy="2504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7900" y="5125000"/>
            <a:ext cx="5899437" cy="35714"/>
            <a:chOff x="6337900" y="5125000"/>
            <a:chExt cx="5899437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337900" y="5125000"/>
              <a:ext cx="589943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3406" y="1773540"/>
            <a:ext cx="7036117" cy="1062444"/>
            <a:chOff x="8773406" y="1773540"/>
            <a:chExt cx="7036117" cy="106244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73406" y="1773540"/>
              <a:ext cx="7036117" cy="1062444"/>
              <a:chOff x="8773406" y="1773540"/>
              <a:chExt cx="7036117" cy="106244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07358" y="1294329"/>
                <a:ext cx="14072235" cy="2124888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73406" y="1773540"/>
                <a:ext cx="7036117" cy="106244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3907" y="1845402"/>
              <a:ext cx="3500686" cy="7565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77240" y="2306649"/>
              <a:ext cx="5313689" cy="58015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7517" y="1884621"/>
              <a:ext cx="1032857" cy="9260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73406" y="3217424"/>
            <a:ext cx="7036117" cy="1062444"/>
            <a:chOff x="8773406" y="3217424"/>
            <a:chExt cx="7036117" cy="106244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73406" y="3217424"/>
              <a:ext cx="7036117" cy="1062444"/>
              <a:chOff x="8773406" y="3217424"/>
              <a:chExt cx="7036117" cy="106244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07358" y="2738213"/>
                <a:ext cx="14072235" cy="2124888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73406" y="3217424"/>
                <a:ext cx="7036117" cy="106244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43907" y="3289288"/>
              <a:ext cx="3993496" cy="75656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77240" y="3750527"/>
              <a:ext cx="5043851" cy="58015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30564" y="3328509"/>
              <a:ext cx="1029133" cy="9260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8346" y="4611635"/>
            <a:ext cx="7036117" cy="1062444"/>
            <a:chOff x="8788346" y="4611635"/>
            <a:chExt cx="7036117" cy="10624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22298" y="4132424"/>
              <a:ext cx="14072235" cy="212488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88346" y="4611635"/>
              <a:ext cx="7036117" cy="10624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98262" y="4562360"/>
            <a:ext cx="3678829" cy="7565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07131" y="4996749"/>
            <a:ext cx="4339098" cy="83903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50208" y="4722714"/>
            <a:ext cx="1024762" cy="9260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88346" y="6000618"/>
            <a:ext cx="7036117" cy="1062444"/>
            <a:chOff x="8788346" y="6000618"/>
            <a:chExt cx="7036117" cy="106244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788346" y="6000618"/>
              <a:ext cx="7036117" cy="1062444"/>
              <a:chOff x="8788346" y="6000618"/>
              <a:chExt cx="7036117" cy="106244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322298" y="5521406"/>
                <a:ext cx="14072235" cy="2124888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788346" y="6000618"/>
                <a:ext cx="7036117" cy="106244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68370" y="6072480"/>
              <a:ext cx="3259782" cy="75656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92192" y="6533725"/>
              <a:ext cx="3316127" cy="58015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852485" y="6111699"/>
              <a:ext cx="1025238" cy="9260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4161" y="2393732"/>
            <a:ext cx="6253628" cy="6253628"/>
            <a:chOff x="1354161" y="2393732"/>
            <a:chExt cx="6253628" cy="62536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54161" y="2393732"/>
              <a:ext cx="6253628" cy="62536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-1830464" y="643129"/>
              <a:ext cx="8386534" cy="13298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73406" y="7461654"/>
            <a:ext cx="7036117" cy="1062444"/>
            <a:chOff x="8773406" y="7461654"/>
            <a:chExt cx="7036117" cy="106244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773406" y="7461654"/>
              <a:ext cx="7036117" cy="1062444"/>
              <a:chOff x="8773406" y="7461654"/>
              <a:chExt cx="7036117" cy="106244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307358" y="6982442"/>
                <a:ext cx="14072235" cy="2124888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8773406" y="7461654"/>
                <a:ext cx="7036117" cy="1062444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53431" y="7493517"/>
              <a:ext cx="897134" cy="784715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977240" y="7962849"/>
              <a:ext cx="1049517" cy="610032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829393" y="7564098"/>
              <a:ext cx="1036580" cy="935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9907" y="2521050"/>
            <a:ext cx="6246191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3432" y="4019806"/>
            <a:ext cx="6283558" cy="11740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0681" y="1111062"/>
            <a:ext cx="5465192" cy="4837897"/>
            <a:chOff x="11310681" y="1111062"/>
            <a:chExt cx="5465192" cy="4837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81" y="1111062"/>
              <a:ext cx="5465192" cy="4837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420044" y="6516"/>
              <a:ext cx="15490006" cy="257413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451" y="587043"/>
              <a:ext cx="7745003" cy="12870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0802" y="668774"/>
            <a:ext cx="7969639" cy="12607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97292" y="5538749"/>
            <a:ext cx="7260504" cy="3609897"/>
            <a:chOff x="9897292" y="5538749"/>
            <a:chExt cx="7260504" cy="36098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7292" y="5538749"/>
              <a:ext cx="7260504" cy="3609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6179" y="6895518"/>
            <a:ext cx="8575163" cy="1401587"/>
            <a:chOff x="1186179" y="6895518"/>
            <a:chExt cx="8575163" cy="14015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179" y="6895518"/>
              <a:ext cx="8575163" cy="1401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9907" y="2521050"/>
            <a:ext cx="5939934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0822" y="3653041"/>
            <a:ext cx="9012910" cy="2124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0681" y="1111062"/>
            <a:ext cx="5465192" cy="4837897"/>
            <a:chOff x="11310681" y="1111062"/>
            <a:chExt cx="5465192" cy="4837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81" y="1111062"/>
              <a:ext cx="5465192" cy="4837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420044" y="6516"/>
              <a:ext cx="15490006" cy="257413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451" y="587043"/>
              <a:ext cx="7745003" cy="12870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5850" y="668774"/>
            <a:ext cx="7884124" cy="12607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97292" y="5538749"/>
            <a:ext cx="7260504" cy="3609897"/>
            <a:chOff x="9897292" y="5538749"/>
            <a:chExt cx="7260504" cy="36098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7292" y="5538749"/>
              <a:ext cx="7260504" cy="3609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6179" y="6895518"/>
            <a:ext cx="8575163" cy="1401587"/>
            <a:chOff x="1186179" y="6895518"/>
            <a:chExt cx="8575163" cy="14015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179" y="6895518"/>
              <a:ext cx="8575163" cy="1401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7387" y="2222269"/>
            <a:ext cx="11997639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26521" y="5023006"/>
            <a:ext cx="9618196" cy="11740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86239" y="3012632"/>
            <a:ext cx="8683358" cy="1926487"/>
            <a:chOff x="4786239" y="3012632"/>
            <a:chExt cx="8683358" cy="19264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6239" y="3012632"/>
              <a:ext cx="8683358" cy="19264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3742" cy="1287067"/>
            <a:chOff x="583662" y="587043"/>
            <a:chExt cx="5593742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3742" cy="1287067"/>
              <a:chOff x="583662" y="587043"/>
              <a:chExt cx="5593742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50203" y="6516"/>
                <a:ext cx="11187485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3742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392283" y="668774"/>
              <a:ext cx="7970962" cy="12607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07349" y="8169737"/>
            <a:ext cx="12322215" cy="6969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86239" y="6159363"/>
            <a:ext cx="8683358" cy="1926487"/>
            <a:chOff x="4786239" y="6159363"/>
            <a:chExt cx="8683358" cy="19264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6239" y="6159363"/>
              <a:ext cx="8683358" cy="1926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6843" y="2906414"/>
            <a:ext cx="11662763" cy="1531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23810" y="645038"/>
            <a:ext cx="2110156" cy="1877464"/>
            <a:chOff x="14123810" y="645038"/>
            <a:chExt cx="2110156" cy="18774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23810" y="645038"/>
              <a:ext cx="2110156" cy="1877464"/>
              <a:chOff x="14123810" y="645038"/>
              <a:chExt cx="2110156" cy="18774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50428" y="-211998"/>
                <a:ext cx="4220312" cy="375492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23810" y="645038"/>
                <a:ext cx="2110156" cy="187746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8694" y="592989"/>
              <a:ext cx="3101120" cy="267820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9928" y="665510"/>
              <a:ext cx="1928243" cy="10288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634998" y="7036630"/>
            <a:ext cx="21852783" cy="7138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7619" y="130952"/>
            <a:ext cx="7255442" cy="7255442"/>
            <a:chOff x="2047619" y="130952"/>
            <a:chExt cx="7255442" cy="72554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7619" y="130952"/>
              <a:ext cx="7255442" cy="7255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3427" y="1863727"/>
            <a:ext cx="5994839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6108" y="7178337"/>
            <a:ext cx="6349291" cy="11740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5994" y="3260128"/>
            <a:ext cx="7857227" cy="3765458"/>
            <a:chOff x="1195994" y="3260128"/>
            <a:chExt cx="7857227" cy="3765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994" y="3260128"/>
              <a:ext cx="7857227" cy="3765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902922" y="710739"/>
              <a:ext cx="7439943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6265" y="2278474"/>
            <a:ext cx="6895738" cy="1750673"/>
            <a:chOff x="9796265" y="2278474"/>
            <a:chExt cx="6895738" cy="17506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6265" y="2278474"/>
              <a:ext cx="6895738" cy="175067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54403" y="4059987"/>
            <a:ext cx="3675158" cy="6969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96265" y="4738623"/>
            <a:ext cx="6895738" cy="611385"/>
            <a:chOff x="9796265" y="4738623"/>
            <a:chExt cx="6895738" cy="6113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6265" y="4738623"/>
              <a:ext cx="6895738" cy="6113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69355" y="5316768"/>
            <a:ext cx="6050501" cy="6969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69355" y="6688178"/>
            <a:ext cx="4466939" cy="6969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96265" y="7364336"/>
            <a:ext cx="2377938" cy="619463"/>
            <a:chOff x="9796265" y="7364336"/>
            <a:chExt cx="2377938" cy="6194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96265" y="7364336"/>
              <a:ext cx="2377938" cy="61946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69337" y="8185984"/>
            <a:ext cx="4153215" cy="6969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96265" y="6163446"/>
            <a:ext cx="3085714" cy="448831"/>
            <a:chOff x="9796265" y="6163446"/>
            <a:chExt cx="3085714" cy="4488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96265" y="6163446"/>
              <a:ext cx="3085714" cy="448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256" y="3156119"/>
            <a:ext cx="8260025" cy="11740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10299" y="1814352"/>
            <a:ext cx="3306005" cy="2926542"/>
            <a:chOff x="10210299" y="1814352"/>
            <a:chExt cx="3306005" cy="29265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0299" y="1814352"/>
              <a:ext cx="3306005" cy="2926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420044" y="6516"/>
              <a:ext cx="15490006" cy="257413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451" y="587043"/>
              <a:ext cx="7745003" cy="12870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233202" y="668774"/>
            <a:ext cx="10573182" cy="12607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16304" y="1814352"/>
            <a:ext cx="3183625" cy="2926542"/>
            <a:chOff x="13516304" y="1814352"/>
            <a:chExt cx="3183625" cy="29265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16304" y="1814352"/>
              <a:ext cx="3183625" cy="29265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9207" y="2234390"/>
            <a:ext cx="1956182" cy="9794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2256" y="5282798"/>
            <a:ext cx="7647520" cy="11740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10299" y="5404300"/>
            <a:ext cx="6997567" cy="2926542"/>
            <a:chOff x="10210299" y="5404300"/>
            <a:chExt cx="6997567" cy="29265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10299" y="5404300"/>
              <a:ext cx="6997567" cy="292654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8488" y="4370588"/>
            <a:ext cx="2051420" cy="10271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4569" y="8821385"/>
            <a:ext cx="16356576" cy="1252838"/>
            <a:chOff x="964569" y="8821385"/>
            <a:chExt cx="16356576" cy="12528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64569" y="8821385"/>
              <a:ext cx="16356576" cy="1252838"/>
              <a:chOff x="964569" y="8821385"/>
              <a:chExt cx="16356576" cy="125283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-7131944" y="8276740"/>
                <a:ext cx="32713152" cy="2505676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964569" y="8821385"/>
                <a:ext cx="16356576" cy="125283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75206" y="8939997"/>
              <a:ext cx="13970337" cy="13737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06004" y="6592595"/>
            <a:ext cx="4623042" cy="2003318"/>
            <a:chOff x="3306004" y="6592595"/>
            <a:chExt cx="4623042" cy="20033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06004" y="6592595"/>
              <a:ext cx="4623042" cy="2003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251" y="3469841"/>
            <a:ext cx="9285939" cy="16511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20044" y="6516"/>
              <a:ext cx="15490006" cy="257413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451" y="587043"/>
              <a:ext cx="7745003" cy="12870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33202" y="668774"/>
            <a:ext cx="10573182" cy="12607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9207" y="2548116"/>
            <a:ext cx="1956182" cy="9794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2251" y="6746070"/>
            <a:ext cx="7488787" cy="11740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8488" y="5833859"/>
            <a:ext cx="2051420" cy="10271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06304" y="1156446"/>
            <a:ext cx="4636161" cy="4201778"/>
            <a:chOff x="11306304" y="1156446"/>
            <a:chExt cx="4636161" cy="4201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06304" y="1156446"/>
              <a:ext cx="4636161" cy="4201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43138" y="5330555"/>
            <a:ext cx="4902736" cy="3883499"/>
            <a:chOff x="11143138" y="5330555"/>
            <a:chExt cx="4902736" cy="38834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43138" y="5330555"/>
              <a:ext cx="4902736" cy="388349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269" y="1918783"/>
            <a:ext cx="3256458" cy="8931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6243" y="1891519"/>
            <a:ext cx="4985496" cy="893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1686" y="2679267"/>
            <a:ext cx="15478643" cy="1361693"/>
            <a:chOff x="1341686" y="2679267"/>
            <a:chExt cx="15478643" cy="1361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686" y="2679267"/>
              <a:ext cx="15478643" cy="13616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44088" y="4088851"/>
            <a:ext cx="4461686" cy="8931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08967" y="6306174"/>
            <a:ext cx="5088020" cy="8931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1304" y="4876599"/>
            <a:ext cx="15459407" cy="1381684"/>
            <a:chOff x="1351304" y="4876599"/>
            <a:chExt cx="15459407" cy="13816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1304" y="4876599"/>
              <a:ext cx="15459407" cy="1381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1080" y="7093922"/>
            <a:ext cx="15459855" cy="1339581"/>
            <a:chOff x="1351080" y="7093922"/>
            <a:chExt cx="15459855" cy="13395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1080" y="7093922"/>
              <a:ext cx="15459855" cy="1339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420044" y="6516"/>
              <a:ext cx="15490006" cy="257413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9451" y="587043"/>
              <a:ext cx="7745003" cy="12870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233202" y="668774"/>
            <a:ext cx="10573182" cy="12607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451" y="587043"/>
              <a:ext cx="7745003" cy="1287067"/>
              <a:chOff x="389451" y="587043"/>
              <a:chExt cx="7745003" cy="12870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420044" y="6516"/>
                <a:ext cx="15490006" cy="257413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9451" y="587043"/>
                <a:ext cx="7745003" cy="128706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233202" y="668774"/>
              <a:ext cx="10573182" cy="12607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8964" y="1905725"/>
            <a:ext cx="1956182" cy="9794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4155" y="6135825"/>
            <a:ext cx="2051420" cy="10271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3247" y="2526076"/>
            <a:ext cx="15769910" cy="40366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5857" y="6724995"/>
            <a:ext cx="10021748" cy="16511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64430" y="8744884"/>
            <a:ext cx="12759379" cy="1097867"/>
            <a:chOff x="2764430" y="8744884"/>
            <a:chExt cx="12759379" cy="10978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64430" y="8744884"/>
              <a:ext cx="12759379" cy="1097867"/>
              <a:chOff x="2764430" y="8744884"/>
              <a:chExt cx="12759379" cy="10978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-3543600" y="8267610"/>
                <a:ext cx="25518759" cy="219573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2764430" y="8744884"/>
                <a:ext cx="12759379" cy="10978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24288" y="9067945"/>
              <a:ext cx="12574801" cy="77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955" y="2258492"/>
            <a:ext cx="10622923" cy="920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8142" y="3092508"/>
            <a:ext cx="6566312" cy="4912186"/>
            <a:chOff x="1568142" y="3092508"/>
            <a:chExt cx="6566312" cy="49121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142" y="3092508"/>
              <a:ext cx="6566312" cy="4912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9451" y="587043"/>
              <a:ext cx="7745003" cy="1287067"/>
              <a:chOff x="389451" y="587043"/>
              <a:chExt cx="7745003" cy="12870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420044" y="6516"/>
                <a:ext cx="15490006" cy="257413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451" y="587043"/>
                <a:ext cx="7745003" cy="128706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67936" y="668774"/>
              <a:ext cx="9341248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8455" y="8139148"/>
            <a:ext cx="3205686" cy="711119"/>
            <a:chOff x="3248455" y="8139148"/>
            <a:chExt cx="3205686" cy="7111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248455" y="8139148"/>
              <a:ext cx="3205686" cy="711119"/>
              <a:chOff x="3248455" y="8139148"/>
              <a:chExt cx="3205686" cy="71111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48455" y="8139148"/>
                <a:ext cx="3205686" cy="71111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3840" y="8093913"/>
              <a:ext cx="4111422" cy="8546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97983" y="3092508"/>
            <a:ext cx="6566312" cy="4912186"/>
            <a:chOff x="9797983" y="3092508"/>
            <a:chExt cx="6566312" cy="49121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7983" y="3092508"/>
              <a:ext cx="6566312" cy="49121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81153" y="8139148"/>
            <a:ext cx="3205686" cy="711119"/>
            <a:chOff x="11581153" y="8139148"/>
            <a:chExt cx="3205686" cy="7111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581153" y="8139148"/>
              <a:ext cx="3205686" cy="711119"/>
              <a:chOff x="11581153" y="8139148"/>
              <a:chExt cx="3205686" cy="71111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81153" y="8139148"/>
                <a:ext cx="3205686" cy="71111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48964" y="8093916"/>
              <a:ext cx="4099517" cy="854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77453" y="8744884"/>
            <a:ext cx="14333333" cy="1097867"/>
            <a:chOff x="1977453" y="8744884"/>
            <a:chExt cx="14333333" cy="10978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77453" y="8744884"/>
              <a:ext cx="14333333" cy="1097867"/>
              <a:chOff x="1977453" y="8744884"/>
              <a:chExt cx="14333333" cy="10978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-5117554" y="8267610"/>
                <a:ext cx="28666667" cy="219573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977453" y="8744884"/>
                <a:ext cx="14333333" cy="109786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421" y="9011878"/>
              <a:ext cx="14924543" cy="8877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21574" y="5642976"/>
            <a:ext cx="365245" cy="365245"/>
            <a:chOff x="6421574" y="5642976"/>
            <a:chExt cx="365245" cy="3652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1574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92955" y="5642976"/>
            <a:ext cx="365245" cy="365245"/>
            <a:chOff x="11492955" y="5642976"/>
            <a:chExt cx="365245" cy="3652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2955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16572" y="3407653"/>
            <a:ext cx="4284648" cy="4710411"/>
            <a:chOff x="12016572" y="3407653"/>
            <a:chExt cx="4284648" cy="47104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4164" y="1122363"/>
              <a:ext cx="8569297" cy="942082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16572" y="3407653"/>
              <a:ext cx="4284648" cy="47104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61078" y="3383716"/>
            <a:ext cx="1098669" cy="8796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97346" y="4832413"/>
            <a:ext cx="1458778" cy="7759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11292" y="5403235"/>
            <a:ext cx="2259079" cy="13388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77453" y="3407653"/>
            <a:ext cx="4284648" cy="4710411"/>
            <a:chOff x="1977453" y="3407653"/>
            <a:chExt cx="4284648" cy="47104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94955" y="1122363"/>
              <a:ext cx="8569297" cy="942082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7453" y="3407653"/>
              <a:ext cx="4284648" cy="47104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12602" y="3370792"/>
            <a:ext cx="1995450" cy="87965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8746" y="4832413"/>
            <a:ext cx="2226093" cy="7759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40460" y="3407653"/>
            <a:ext cx="4284648" cy="4710411"/>
            <a:chOff x="6940460" y="3407653"/>
            <a:chExt cx="4284648" cy="47104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68052" y="1122363"/>
              <a:ext cx="8569297" cy="942082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40460" y="3407653"/>
              <a:ext cx="4284648" cy="471041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85011" y="3383716"/>
            <a:ext cx="1098669" cy="87965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21279" y="4832413"/>
            <a:ext cx="2266807" cy="7759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83800" y="5347238"/>
            <a:ext cx="3459641" cy="229299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1380979" y="710739"/>
              <a:ext cx="7927524" cy="126071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502973" y="3347298"/>
            <a:ext cx="1466655" cy="106700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537307" y="3441209"/>
            <a:ext cx="1436203" cy="97343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145781" y="5338838"/>
            <a:ext cx="2290269" cy="275797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374114" y="3441209"/>
            <a:ext cx="1436203" cy="97343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955" y="2258488"/>
            <a:ext cx="11118161" cy="920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8142" y="3092508"/>
            <a:ext cx="6566312" cy="4912186"/>
            <a:chOff x="1568142" y="3092508"/>
            <a:chExt cx="6566312" cy="49121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142" y="3092508"/>
              <a:ext cx="6566312" cy="4912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9451" y="587043"/>
              <a:ext cx="7745003" cy="1287067"/>
              <a:chOff x="389451" y="587043"/>
              <a:chExt cx="7745003" cy="12870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420044" y="6516"/>
                <a:ext cx="15490006" cy="257413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451" y="587043"/>
                <a:ext cx="7745003" cy="128706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67936" y="668774"/>
              <a:ext cx="9341248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8455" y="8139148"/>
            <a:ext cx="3205686" cy="711119"/>
            <a:chOff x="3248455" y="8139148"/>
            <a:chExt cx="3205686" cy="7111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248455" y="8139148"/>
              <a:ext cx="3205686" cy="711119"/>
              <a:chOff x="3248455" y="8139148"/>
              <a:chExt cx="3205686" cy="71111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48455" y="8139148"/>
                <a:ext cx="3205686" cy="71111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3840" y="8093913"/>
              <a:ext cx="4111422" cy="8546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97983" y="3092508"/>
            <a:ext cx="6566312" cy="4912186"/>
            <a:chOff x="9797983" y="3092508"/>
            <a:chExt cx="6566312" cy="49121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7983" y="3092508"/>
              <a:ext cx="6566312" cy="49121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81153" y="8139148"/>
            <a:ext cx="3205686" cy="711119"/>
            <a:chOff x="11581153" y="8139148"/>
            <a:chExt cx="3205686" cy="7111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581153" y="8139148"/>
              <a:ext cx="3205686" cy="711119"/>
              <a:chOff x="11581153" y="8139148"/>
              <a:chExt cx="3205686" cy="71111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81153" y="8139148"/>
                <a:ext cx="3205686" cy="71111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48964" y="8093916"/>
              <a:ext cx="4099517" cy="854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5616" y="6780952"/>
            <a:ext cx="6724043" cy="2137894"/>
            <a:chOff x="1675616" y="6780952"/>
            <a:chExt cx="6724043" cy="21378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75616" y="6780952"/>
              <a:ext cx="1212345" cy="1111048"/>
              <a:chOff x="1675616" y="6780952"/>
              <a:chExt cx="1212345" cy="1111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75616" y="6780952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6080" y="6853806"/>
              <a:ext cx="1923957" cy="10365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6649" y="7240478"/>
              <a:ext cx="5444622" cy="18591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8076" y="6723974"/>
              <a:ext cx="3299562" cy="747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68498" y="6780952"/>
            <a:ext cx="6724037" cy="1814093"/>
            <a:chOff x="9368498" y="6780952"/>
            <a:chExt cx="6724037" cy="18140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368498" y="6780952"/>
              <a:ext cx="1212345" cy="1111048"/>
              <a:chOff x="9368498" y="6780952"/>
              <a:chExt cx="1212345" cy="111104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68498" y="6780952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5492" y="6853811"/>
              <a:ext cx="1853907" cy="10365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59526" y="7240478"/>
              <a:ext cx="5497002" cy="153535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0478" y="6723964"/>
              <a:ext cx="4908896" cy="7476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5495" y="3484249"/>
            <a:ext cx="6724041" cy="1814091"/>
            <a:chOff x="1705495" y="3484249"/>
            <a:chExt cx="6724041" cy="181409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05495" y="3484249"/>
              <a:ext cx="1212345" cy="1111048"/>
              <a:chOff x="1705495" y="3484249"/>
              <a:chExt cx="1212345" cy="11110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05495" y="3484249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606" y="3557111"/>
              <a:ext cx="1889776" cy="103659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96526" y="3943773"/>
              <a:ext cx="4865260" cy="153535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77478" y="3427269"/>
              <a:ext cx="1861277" cy="7476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68498" y="3484249"/>
            <a:ext cx="6724037" cy="2461693"/>
            <a:chOff x="9368498" y="3484249"/>
            <a:chExt cx="6724037" cy="24616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368498" y="3484249"/>
              <a:ext cx="1212345" cy="1111048"/>
              <a:chOff x="9368498" y="3484249"/>
              <a:chExt cx="1212345" cy="111104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368498" y="3484249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15492" y="3557130"/>
              <a:ext cx="1853907" cy="103656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59526" y="3943773"/>
              <a:ext cx="5542241" cy="218295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40478" y="3427269"/>
              <a:ext cx="2966791" cy="7476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92656" y="6088693"/>
            <a:ext cx="14803117" cy="14286"/>
            <a:chOff x="1692656" y="6088693"/>
            <a:chExt cx="14803117" cy="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2656" y="6088693"/>
              <a:ext cx="14803117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89451" y="587043"/>
              <a:ext cx="7745003" cy="1287067"/>
              <a:chOff x="389451" y="587043"/>
              <a:chExt cx="7745003" cy="128706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3420044" y="6516"/>
                <a:ext cx="15490006" cy="2574134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89451" y="587043"/>
                <a:ext cx="7745003" cy="1287067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1067936" y="668774"/>
              <a:ext cx="9341248" cy="126071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569899" y="2212917"/>
            <a:ext cx="10768208" cy="13780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3516" y="2840293"/>
            <a:ext cx="6724038" cy="1392520"/>
            <a:chOff x="1683516" y="2840293"/>
            <a:chExt cx="6724038" cy="139252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83516" y="2840293"/>
              <a:ext cx="1212345" cy="1111048"/>
              <a:chOff x="1683516" y="2840293"/>
              <a:chExt cx="1212345" cy="1111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3516" y="2840293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987" y="2913154"/>
              <a:ext cx="1933481" cy="10365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1211" y="3308154"/>
              <a:ext cx="5446937" cy="108684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4675" y="2794913"/>
              <a:ext cx="2141509" cy="6743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68498" y="2697435"/>
            <a:ext cx="6724037" cy="1682989"/>
            <a:chOff x="9368498" y="2697435"/>
            <a:chExt cx="6724037" cy="168298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368498" y="2697435"/>
              <a:ext cx="1212345" cy="1111048"/>
              <a:chOff x="9368498" y="2697435"/>
              <a:chExt cx="1212345" cy="111104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68498" y="2697435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1251" y="2761173"/>
              <a:ext cx="1711317" cy="107418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6192" y="3165297"/>
              <a:ext cx="5479270" cy="137730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9180" y="2652056"/>
              <a:ext cx="5308643" cy="6743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3516" y="4763369"/>
            <a:ext cx="6724038" cy="1392519"/>
            <a:chOff x="1683516" y="4763369"/>
            <a:chExt cx="6724038" cy="139251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83516" y="4763369"/>
              <a:ext cx="1212345" cy="1111048"/>
              <a:chOff x="1683516" y="4763369"/>
              <a:chExt cx="1212345" cy="11110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3516" y="4763369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0987" y="4836230"/>
              <a:ext cx="1872957" cy="103659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81211" y="5231230"/>
              <a:ext cx="5446937" cy="108684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64199" y="4717989"/>
              <a:ext cx="2391366" cy="6743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68498" y="4344322"/>
            <a:ext cx="6724037" cy="1973456"/>
            <a:chOff x="9368498" y="4344322"/>
            <a:chExt cx="6724037" cy="19734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368498" y="4344322"/>
              <a:ext cx="1212345" cy="1111048"/>
              <a:chOff x="9368498" y="4344322"/>
              <a:chExt cx="1212345" cy="111104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368498" y="4344322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01251" y="4408060"/>
              <a:ext cx="1711317" cy="107418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75716" y="4826706"/>
              <a:ext cx="5460813" cy="166535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58704" y="4323980"/>
              <a:ext cx="4692585" cy="6492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5495" y="6686446"/>
            <a:ext cx="6724041" cy="1973456"/>
            <a:chOff x="1705495" y="6686446"/>
            <a:chExt cx="6724041" cy="19734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05495" y="6686446"/>
              <a:ext cx="1212345" cy="1111048"/>
              <a:chOff x="1705495" y="6686446"/>
              <a:chExt cx="1212345" cy="111104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05495" y="6686446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5958" y="6759306"/>
              <a:ext cx="1923957" cy="103659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12716" y="7168830"/>
              <a:ext cx="5460813" cy="166535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76656" y="6641066"/>
              <a:ext cx="2350662" cy="6743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68498" y="6686446"/>
            <a:ext cx="6724037" cy="1392519"/>
            <a:chOff x="9368498" y="6686446"/>
            <a:chExt cx="6724037" cy="13925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68498" y="6686446"/>
              <a:ext cx="1212345" cy="1111048"/>
              <a:chOff x="9368498" y="6686446"/>
              <a:chExt cx="1212345" cy="111104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368498" y="6686446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1251" y="6750184"/>
              <a:ext cx="1711317" cy="1074184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66192" y="7154306"/>
              <a:ext cx="5414384" cy="108684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39656" y="6641066"/>
              <a:ext cx="3530862" cy="6743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92656" y="6273289"/>
            <a:ext cx="14900403" cy="14286"/>
            <a:chOff x="1692656" y="6273289"/>
            <a:chExt cx="14900403" cy="142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2656" y="6273289"/>
              <a:ext cx="14900403" cy="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92656" y="4350212"/>
            <a:ext cx="14900403" cy="14286"/>
            <a:chOff x="1692656" y="4350212"/>
            <a:chExt cx="14900403" cy="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92656" y="4350212"/>
              <a:ext cx="14900403" cy="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89451" y="587043"/>
              <a:ext cx="7745003" cy="1287067"/>
              <a:chOff x="389451" y="587043"/>
              <a:chExt cx="7745003" cy="128706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-3420044" y="6516"/>
                <a:ext cx="15490006" cy="2574134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89451" y="587043"/>
                <a:ext cx="7745003" cy="1287067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1067936" y="668774"/>
              <a:ext cx="9341248" cy="1260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21574" y="5642976"/>
            <a:ext cx="365245" cy="365245"/>
            <a:chOff x="6421574" y="5642976"/>
            <a:chExt cx="365245" cy="365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1574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92955" y="5642976"/>
            <a:ext cx="365245" cy="365245"/>
            <a:chOff x="11492955" y="5642976"/>
            <a:chExt cx="365245" cy="3652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2955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77453" y="2068857"/>
            <a:ext cx="4284648" cy="6991380"/>
            <a:chOff x="1977453" y="2068857"/>
            <a:chExt cx="4284648" cy="699138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77453" y="2068857"/>
              <a:ext cx="4284648" cy="6991380"/>
              <a:chOff x="1977453" y="2068857"/>
              <a:chExt cx="4284648" cy="699138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94955" y="-1356917"/>
                <a:ext cx="8569297" cy="1398276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77453" y="2068857"/>
                <a:ext cx="4284648" cy="699138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8469" y="2066426"/>
              <a:ext cx="1258964" cy="89998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2385" y="2929234"/>
              <a:ext cx="4696962" cy="5623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012" y="710740"/>
              <a:ext cx="6965115" cy="12607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03390" y="2068857"/>
            <a:ext cx="4284648" cy="6991380"/>
            <a:chOff x="7103390" y="2068857"/>
            <a:chExt cx="4284648" cy="69913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103390" y="2068857"/>
              <a:ext cx="4284648" cy="6991380"/>
              <a:chOff x="7103390" y="2068857"/>
              <a:chExt cx="4284648" cy="69913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030982" y="-1356917"/>
                <a:ext cx="8569297" cy="13982760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103390" y="2068857"/>
                <a:ext cx="4284648" cy="699138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6135" y="2070874"/>
              <a:ext cx="1261688" cy="88918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48800" y="2906695"/>
              <a:ext cx="4669324" cy="46595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90947" y="2068857"/>
            <a:ext cx="4284648" cy="6991380"/>
            <a:chOff x="12390947" y="2068857"/>
            <a:chExt cx="4284648" cy="69913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18539" y="-1356917"/>
              <a:ext cx="8569297" cy="1398276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90947" y="2068857"/>
              <a:ext cx="4284648" cy="699138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63659" y="2070874"/>
            <a:ext cx="1271212" cy="88918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31152" y="4046436"/>
            <a:ext cx="4719562" cy="325198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67385" y="957960"/>
            <a:ext cx="3940196" cy="12749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079646" y="1028232"/>
            <a:ext cx="1001513" cy="1001513"/>
            <a:chOff x="8079646" y="1028232"/>
            <a:chExt cx="1001513" cy="100151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079646" y="1028232"/>
              <a:ext cx="1001513" cy="1001513"/>
              <a:chOff x="8079646" y="1028232"/>
              <a:chExt cx="1001513" cy="100151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6200000">
                <a:off x="8079646" y="1028232"/>
                <a:ext cx="1001513" cy="100151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56630" y="1302645"/>
              <a:ext cx="447545" cy="452685"/>
              <a:chOff x="8356630" y="1302645"/>
              <a:chExt cx="447545" cy="45268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6200000">
                <a:off x="8356630" y="1302645"/>
                <a:ext cx="447545" cy="4526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21574" y="5642976"/>
            <a:ext cx="365245" cy="365245"/>
            <a:chOff x="6421574" y="5642976"/>
            <a:chExt cx="365245" cy="365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1574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92955" y="5642976"/>
            <a:ext cx="365245" cy="365245"/>
            <a:chOff x="11492955" y="5642976"/>
            <a:chExt cx="365245" cy="3652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2955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77453" y="2068857"/>
            <a:ext cx="4284648" cy="6991380"/>
            <a:chOff x="1977453" y="2068857"/>
            <a:chExt cx="4284648" cy="69913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4955" y="-1356917"/>
              <a:ext cx="8569297" cy="1398276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7453" y="2068857"/>
              <a:ext cx="4284648" cy="69913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8469" y="2066426"/>
            <a:ext cx="1258964" cy="8999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22857" y="3847876"/>
            <a:ext cx="4705552" cy="32860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115436" y="614558"/>
              <a:ext cx="7689067" cy="14441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03390" y="2068857"/>
            <a:ext cx="4284648" cy="6991380"/>
            <a:chOff x="7103390" y="2068857"/>
            <a:chExt cx="4284648" cy="69913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30982" y="-1356917"/>
              <a:ext cx="8569297" cy="1398276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03390" y="2068857"/>
              <a:ext cx="4284648" cy="699138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76135" y="2070874"/>
            <a:ext cx="1261688" cy="8891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37562" y="3624743"/>
            <a:ext cx="4719562" cy="37211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90947" y="2068857"/>
            <a:ext cx="4284648" cy="6991380"/>
            <a:chOff x="12390947" y="2068857"/>
            <a:chExt cx="4284648" cy="69913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18539" y="-1356917"/>
              <a:ext cx="8569297" cy="1398276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90947" y="2068857"/>
              <a:ext cx="4284648" cy="699138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63659" y="2070874"/>
            <a:ext cx="1271212" cy="8891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31143" y="3847876"/>
            <a:ext cx="4606400" cy="328606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44136" y="967479"/>
            <a:ext cx="3862321" cy="13416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79646" y="1028232"/>
            <a:ext cx="1001513" cy="1001513"/>
            <a:chOff x="8079646" y="1028232"/>
            <a:chExt cx="1001513" cy="100151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079646" y="1028232"/>
              <a:ext cx="1001513" cy="1001513"/>
              <a:chOff x="8079646" y="1028232"/>
              <a:chExt cx="1001513" cy="100151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6200000">
                <a:off x="8079646" y="1028232"/>
                <a:ext cx="1001513" cy="10015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356630" y="1302645"/>
              <a:ext cx="447545" cy="452685"/>
              <a:chOff x="8356630" y="1302645"/>
              <a:chExt cx="447545" cy="45268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6200000">
                <a:off x="8356630" y="1302645"/>
                <a:ext cx="447545" cy="45268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7012" y="710740"/>
              <a:ext cx="6965115" cy="1260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8035" y="1547076"/>
            <a:ext cx="2806872" cy="31095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34" y="2520767"/>
            <a:ext cx="3821696" cy="1707814"/>
            <a:chOff x="2423834" y="2520767"/>
            <a:chExt cx="3821696" cy="17078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433" y="1713306"/>
              <a:ext cx="7643392" cy="341562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834" y="2520767"/>
              <a:ext cx="3821696" cy="1707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4045" y="2607362"/>
            <a:ext cx="10219780" cy="1604396"/>
            <a:chOff x="5924045" y="2607362"/>
            <a:chExt cx="10219780" cy="1604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789" y="1848798"/>
              <a:ext cx="20439560" cy="320879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4045" y="2607362"/>
              <a:ext cx="10219780" cy="16043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3188" y="2778178"/>
            <a:ext cx="761039" cy="7145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12169" y="3343274"/>
            <a:ext cx="2675124" cy="7723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70535" y="2944773"/>
            <a:ext cx="9701497" cy="10606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95209" y="3241081"/>
            <a:ext cx="333131" cy="336957"/>
            <a:chOff x="6095209" y="3241081"/>
            <a:chExt cx="333131" cy="3369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6095209" y="3241081"/>
              <a:ext cx="333131" cy="3369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31124" y="4518794"/>
            <a:ext cx="13812702" cy="1977552"/>
            <a:chOff x="2331124" y="4518794"/>
            <a:chExt cx="13812702" cy="19775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2792" y="3821157"/>
              <a:ext cx="2803653" cy="309605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423834" y="4788532"/>
              <a:ext cx="3821696" cy="1707814"/>
              <a:chOff x="2423834" y="4788532"/>
              <a:chExt cx="3821696" cy="17078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59433" y="3981072"/>
                <a:ext cx="7643392" cy="341562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23834" y="4788532"/>
                <a:ext cx="3821696" cy="17078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924045" y="4875127"/>
              <a:ext cx="10219780" cy="1604396"/>
              <a:chOff x="5924045" y="4875127"/>
              <a:chExt cx="10219780" cy="160439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57789" y="4116563"/>
                <a:ext cx="20439560" cy="3208791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924045" y="4875127"/>
                <a:ext cx="10219780" cy="160439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92712" y="5109826"/>
              <a:ext cx="752077" cy="65333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12169" y="5611036"/>
              <a:ext cx="2722219" cy="77239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81192" y="5274869"/>
              <a:ext cx="8779821" cy="103604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095209" y="5508846"/>
              <a:ext cx="333131" cy="336957"/>
              <a:chOff x="6095209" y="5508846"/>
              <a:chExt cx="333131" cy="3369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5400000">
                <a:off x="6095209" y="5508846"/>
                <a:ext cx="333131" cy="3369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331124" y="6786566"/>
            <a:ext cx="13812702" cy="1977546"/>
            <a:chOff x="2331124" y="6786566"/>
            <a:chExt cx="13812702" cy="19775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14211" y="6088928"/>
              <a:ext cx="2793186" cy="310371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423834" y="7056298"/>
              <a:ext cx="3821696" cy="1707814"/>
              <a:chOff x="2423834" y="7056298"/>
              <a:chExt cx="3821696" cy="17078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59433" y="6248837"/>
                <a:ext cx="7643392" cy="341562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423834" y="7056298"/>
                <a:ext cx="3821696" cy="17078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924045" y="7142893"/>
              <a:ext cx="10219780" cy="1604396"/>
              <a:chOff x="5924045" y="7142893"/>
              <a:chExt cx="10219780" cy="160439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57789" y="6384329"/>
                <a:ext cx="20439560" cy="3208791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924045" y="7142893"/>
                <a:ext cx="10219780" cy="1604396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83188" y="7313712"/>
              <a:ext cx="780086" cy="71457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12169" y="7878807"/>
              <a:ext cx="2887057" cy="77239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81192" y="7542630"/>
              <a:ext cx="8673945" cy="103604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6095209" y="7776612"/>
              <a:ext cx="333131" cy="336957"/>
              <a:chOff x="6095209" y="7776612"/>
              <a:chExt cx="333131" cy="33695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5400000">
                <a:off x="6095209" y="7776612"/>
                <a:ext cx="333131" cy="33695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7012" y="710740"/>
              <a:ext cx="6965115" cy="126071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467583" y="1385478"/>
            <a:ext cx="7118458" cy="89316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0347" y="2825290"/>
            <a:ext cx="20755030" cy="16074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23810" y="645038"/>
            <a:ext cx="2110156" cy="1877464"/>
            <a:chOff x="14123810" y="645038"/>
            <a:chExt cx="2110156" cy="18774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23810" y="645038"/>
              <a:ext cx="2110156" cy="1877464"/>
              <a:chOff x="14123810" y="645038"/>
              <a:chExt cx="2110156" cy="18774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50428" y="-211998"/>
                <a:ext cx="4220312" cy="375492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23810" y="645038"/>
                <a:ext cx="2110156" cy="187746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27" y="592989"/>
              <a:ext cx="3094948" cy="267820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9928" y="665510"/>
              <a:ext cx="1928243" cy="10288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375236" y="7036630"/>
            <a:ext cx="29310659" cy="7138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7619" y="130952"/>
            <a:ext cx="7255442" cy="7255442"/>
            <a:chOff x="2047619" y="130952"/>
            <a:chExt cx="7255442" cy="72554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7619" y="130952"/>
              <a:ext cx="7255442" cy="7255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9767" y="2455532"/>
            <a:ext cx="15666180" cy="5374651"/>
            <a:chOff x="1309767" y="2455532"/>
            <a:chExt cx="15666180" cy="5374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09767" y="2455532"/>
              <a:ext cx="15666180" cy="5374651"/>
              <a:chOff x="1309767" y="2455532"/>
              <a:chExt cx="15666180" cy="5374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435620" y="-144091"/>
                <a:ext cx="31332360" cy="10749301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9767" y="2455532"/>
                <a:ext cx="15666180" cy="5374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649" y="2398142"/>
              <a:ext cx="1443199" cy="103333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946" y="2484200"/>
              <a:ext cx="1257815" cy="9172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191" y="3293310"/>
              <a:ext cx="15560788" cy="4466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72064" y="643130"/>
              <a:ext cx="9711334" cy="1329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9888" y="2425653"/>
            <a:ext cx="15666180" cy="5374651"/>
            <a:chOff x="1279888" y="2425653"/>
            <a:chExt cx="15666180" cy="5374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9888" y="2425653"/>
              <a:ext cx="15666180" cy="5374651"/>
              <a:chOff x="1279888" y="2425653"/>
              <a:chExt cx="15666180" cy="5374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465499" y="-173969"/>
                <a:ext cx="31332360" cy="10749301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79888" y="2425653"/>
                <a:ext cx="15666180" cy="5374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183" y="2365863"/>
              <a:ext cx="1442638" cy="103248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070" y="2454325"/>
              <a:ext cx="1248290" cy="9268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3315" y="3263429"/>
              <a:ext cx="15397397" cy="40116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72064" y="643130"/>
              <a:ext cx="9711334" cy="1329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9767" y="2455532"/>
            <a:ext cx="15666180" cy="5374651"/>
            <a:chOff x="1309767" y="2455532"/>
            <a:chExt cx="15666180" cy="5374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09767" y="2455532"/>
              <a:ext cx="15666180" cy="5374651"/>
              <a:chOff x="1309767" y="2455532"/>
              <a:chExt cx="15666180" cy="5374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435620" y="-144091"/>
                <a:ext cx="31332360" cy="10749301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9767" y="2455532"/>
                <a:ext cx="15666180" cy="5374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526" y="2395749"/>
              <a:ext cx="1429762" cy="103248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946" y="2484204"/>
              <a:ext cx="1276862" cy="9268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191" y="3293305"/>
              <a:ext cx="15537264" cy="35095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72064" y="643130"/>
              <a:ext cx="9711334" cy="1329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143" y="1149408"/>
            <a:ext cx="3920559" cy="30359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0312" y="1932164"/>
            <a:ext cx="12845060" cy="981740"/>
            <a:chOff x="3510312" y="1932164"/>
            <a:chExt cx="12845060" cy="9817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10312" y="1932164"/>
              <a:ext cx="3420208" cy="981740"/>
              <a:chOff x="3510312" y="1932164"/>
              <a:chExt cx="3420208" cy="98174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26908" y="1467994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10312" y="1932164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990278" y="2121549"/>
              <a:ext cx="9365094" cy="724030"/>
              <a:chOff x="6990278" y="2121549"/>
              <a:chExt cx="9365094" cy="72403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27422" y="1779225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90278" y="2121549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8434" y="2181972"/>
              <a:ext cx="2995906" cy="67865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3465" y="2260586"/>
              <a:ext cx="10533898" cy="557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934112" y="710739"/>
              <a:ext cx="7471143" cy="126071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51302" y="8531696"/>
            <a:ext cx="3388097" cy="6986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20039" y="2697060"/>
            <a:ext cx="12845060" cy="981740"/>
            <a:chOff x="3520039" y="2697060"/>
            <a:chExt cx="12845060" cy="9817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520039" y="2697060"/>
              <a:ext cx="3420208" cy="981740"/>
              <a:chOff x="3520039" y="2697060"/>
              <a:chExt cx="3420208" cy="9817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36635" y="2232890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520039" y="2697060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000005" y="2886445"/>
              <a:ext cx="9365094" cy="724030"/>
              <a:chOff x="7000005" y="2886445"/>
              <a:chExt cx="9365094" cy="72403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337149" y="2544122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00005" y="2886445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14074" y="2946864"/>
              <a:ext cx="3320477" cy="67865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22678" y="3025478"/>
              <a:ext cx="8908194" cy="5573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23944" y="3459753"/>
            <a:ext cx="12845060" cy="981740"/>
            <a:chOff x="3523944" y="3459753"/>
            <a:chExt cx="12845060" cy="98174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523944" y="3459753"/>
              <a:ext cx="3420208" cy="981740"/>
              <a:chOff x="3523944" y="3459753"/>
              <a:chExt cx="3420208" cy="9817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840540" y="2995583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523944" y="3459753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003910" y="3649138"/>
              <a:ext cx="9365094" cy="724030"/>
              <a:chOff x="7003910" y="3649138"/>
              <a:chExt cx="9365094" cy="72403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341054" y="3306814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003910" y="3649138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39921" y="3709559"/>
              <a:ext cx="3779486" cy="678658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58308" y="3788232"/>
              <a:ext cx="10876720" cy="5569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11636" y="4221511"/>
            <a:ext cx="12845060" cy="981740"/>
            <a:chOff x="3511636" y="4221511"/>
            <a:chExt cx="12845060" cy="98174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511636" y="4221511"/>
              <a:ext cx="3420208" cy="981740"/>
              <a:chOff x="3511636" y="4221511"/>
              <a:chExt cx="3420208" cy="98174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828232" y="3757340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3511636" y="4221511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991602" y="4410896"/>
              <a:ext cx="9365094" cy="724030"/>
              <a:chOff x="6991602" y="4410896"/>
              <a:chExt cx="9365094" cy="72403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328746" y="4068572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991602" y="4410896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75426" y="4471321"/>
              <a:ext cx="3144744" cy="67865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39327" y="4549994"/>
              <a:ext cx="9002273" cy="55690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519853" y="4973294"/>
            <a:ext cx="3420208" cy="981740"/>
            <a:chOff x="3519853" y="4973294"/>
            <a:chExt cx="3420208" cy="98174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36448" y="4509124"/>
              <a:ext cx="6840417" cy="1963481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19853" y="4973294"/>
              <a:ext cx="3420208" cy="9817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99818" y="5162679"/>
            <a:ext cx="9365094" cy="724030"/>
            <a:chOff x="6999818" y="5162679"/>
            <a:chExt cx="9365094" cy="72403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36962" y="4820356"/>
              <a:ext cx="18730188" cy="1448059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99818" y="5162679"/>
              <a:ext cx="9365094" cy="72403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3742499" y="5254475"/>
            <a:ext cx="3297439" cy="678658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060394" y="5301775"/>
            <a:ext cx="10285634" cy="55690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56248" y="5149867"/>
            <a:ext cx="3877988" cy="303596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555130" y="5932625"/>
            <a:ext cx="3420208" cy="981740"/>
            <a:chOff x="3555130" y="5932625"/>
            <a:chExt cx="3420208" cy="98174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71726" y="5468455"/>
              <a:ext cx="6840417" cy="1963481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55130" y="5932625"/>
              <a:ext cx="3420208" cy="98174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35096" y="6122010"/>
            <a:ext cx="9365094" cy="724030"/>
            <a:chOff x="7035096" y="6122010"/>
            <a:chExt cx="9365094" cy="72403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72240" y="5779687"/>
              <a:ext cx="18730188" cy="1448059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35096" y="6122010"/>
              <a:ext cx="9365094" cy="724030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3425083" y="6182436"/>
            <a:ext cx="3525515" cy="678648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914737" y="6076962"/>
            <a:ext cx="10361606" cy="87664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563363" y="6697520"/>
            <a:ext cx="12845060" cy="981740"/>
            <a:chOff x="3563363" y="6697520"/>
            <a:chExt cx="12845060" cy="98174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563363" y="6697520"/>
              <a:ext cx="3420208" cy="981740"/>
              <a:chOff x="3563363" y="6697520"/>
              <a:chExt cx="3420208" cy="981740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879959" y="6233349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3563363" y="6697520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043329" y="6886905"/>
              <a:ext cx="9365094" cy="724030"/>
              <a:chOff x="7043329" y="6886905"/>
              <a:chExt cx="9365094" cy="724030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2380473" y="6544581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7043329" y="6886905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79340" y="6947331"/>
              <a:ext cx="3817582" cy="678648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377022" y="7026003"/>
              <a:ext cx="9997425" cy="55690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554358" y="7455313"/>
            <a:ext cx="12845060" cy="981740"/>
            <a:chOff x="3554358" y="7455313"/>
            <a:chExt cx="12845060" cy="98174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3554358" y="7455313"/>
              <a:ext cx="3420208" cy="981740"/>
              <a:chOff x="3554358" y="7455313"/>
              <a:chExt cx="3420208" cy="981740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870954" y="6991142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3554358" y="7455313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7034324" y="7644698"/>
              <a:ext cx="9365094" cy="724030"/>
              <a:chOff x="7034324" y="7644698"/>
              <a:chExt cx="9365094" cy="724030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2371468" y="7302374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7034324" y="7644698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90312" y="7705121"/>
              <a:ext cx="3159506" cy="678648"/>
            </a:xfrm>
            <a:prstGeom prst="rect">
              <a:avLst/>
            </a:prstGeom>
          </p:spPr>
        </p:pic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942489" y="7783794"/>
              <a:ext cx="11447549" cy="55690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76190" y="8744884"/>
            <a:ext cx="14333333" cy="1097867"/>
            <a:chOff x="1976190" y="8744884"/>
            <a:chExt cx="14333333" cy="109786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976190" y="8744884"/>
              <a:ext cx="14333333" cy="1097867"/>
              <a:chOff x="1976190" y="8744884"/>
              <a:chExt cx="14333333" cy="1097867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 rot="10800000">
                <a:off x="-5118817" y="8267610"/>
                <a:ext cx="28666667" cy="2195734"/>
              </a:xfrm>
              <a:prstGeom prst="rect">
                <a:avLst/>
              </a:prstGeom>
            </p:spPr>
          </p:pic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 rot="10800000">
                <a:off x="1976190" y="8744884"/>
                <a:ext cx="14333333" cy="1097867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-1893222" y="9067945"/>
              <a:ext cx="17170505" cy="777410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702037" y="7678423"/>
            <a:ext cx="5006642" cy="303771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4560" y="1825030"/>
            <a:ext cx="1159352" cy="661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12169" y="643130"/>
              <a:ext cx="7912601" cy="13298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3727" y="2295077"/>
            <a:ext cx="12711027" cy="1001513"/>
            <a:chOff x="1503727" y="2295077"/>
            <a:chExt cx="12711027" cy="10015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3727" y="2295077"/>
              <a:ext cx="1001513" cy="1001513"/>
              <a:chOff x="1503727" y="2295077"/>
              <a:chExt cx="1001513" cy="100151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03727" y="2295077"/>
                <a:ext cx="1001513" cy="1001513"/>
                <a:chOff x="1503727" y="2295077"/>
                <a:chExt cx="1001513" cy="100151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03727" y="2295077"/>
                  <a:ext cx="1001513" cy="100151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76712" y="2608384"/>
                <a:ext cx="455544" cy="374899"/>
                <a:chOff x="1776712" y="2608384"/>
                <a:chExt cx="455544" cy="37489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76712" y="2608384"/>
                  <a:ext cx="455544" cy="3748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3561" y="2344664"/>
              <a:ext cx="9641993" cy="10252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3727" y="3582444"/>
            <a:ext cx="1001513" cy="1001513"/>
            <a:chOff x="1503727" y="3582444"/>
            <a:chExt cx="1001513" cy="100151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03727" y="3582444"/>
              <a:ext cx="1001513" cy="1001513"/>
              <a:chOff x="1503727" y="3582444"/>
              <a:chExt cx="1001513" cy="100151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3727" y="3582444"/>
                <a:ext cx="1001513" cy="100151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76712" y="3895751"/>
              <a:ext cx="455544" cy="374899"/>
              <a:chOff x="1776712" y="3895751"/>
              <a:chExt cx="455544" cy="37489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76712" y="3895751"/>
                <a:ext cx="455544" cy="374899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53561" y="3632028"/>
            <a:ext cx="12460107" cy="10252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03727" y="4869811"/>
            <a:ext cx="12711027" cy="1001513"/>
            <a:chOff x="1503727" y="4869811"/>
            <a:chExt cx="12711027" cy="100151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03727" y="4869811"/>
              <a:ext cx="1001513" cy="1001513"/>
              <a:chOff x="1503727" y="4869811"/>
              <a:chExt cx="1001513" cy="100151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503727" y="4869811"/>
                <a:ext cx="1001513" cy="1001513"/>
                <a:chOff x="1503727" y="4869811"/>
                <a:chExt cx="1001513" cy="100151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503727" y="4869811"/>
                  <a:ext cx="1001513" cy="1001513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76712" y="5183118"/>
                <a:ext cx="455544" cy="374899"/>
                <a:chOff x="1776712" y="5183118"/>
                <a:chExt cx="455544" cy="37489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776712" y="5183118"/>
                  <a:ext cx="455544" cy="3748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3561" y="4919399"/>
              <a:ext cx="11120984" cy="10252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3727" y="6157178"/>
            <a:ext cx="1001513" cy="1001513"/>
            <a:chOff x="1503727" y="6157178"/>
            <a:chExt cx="1001513" cy="100151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03727" y="6157178"/>
              <a:ext cx="1001513" cy="1001513"/>
              <a:chOff x="1503727" y="6157178"/>
              <a:chExt cx="1001513" cy="100151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03727" y="6157178"/>
                <a:ext cx="1001513" cy="100151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76712" y="6470485"/>
              <a:ext cx="455544" cy="374899"/>
              <a:chOff x="1776712" y="6470485"/>
              <a:chExt cx="455544" cy="37489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76712" y="6470485"/>
                <a:ext cx="455544" cy="374899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53561" y="6206761"/>
            <a:ext cx="13048155" cy="102520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96491"/>
            <a:chOff x="857143" y="857143"/>
            <a:chExt cx="16571429" cy="85964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054" y="-3347585"/>
              <a:ext cx="33142857" cy="171929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96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5406" y="5954301"/>
            <a:ext cx="14112835" cy="36940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2834" y="8718681"/>
            <a:ext cx="11160942" cy="12604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67666" y="222941"/>
            <a:ext cx="7264474" cy="7264474"/>
            <a:chOff x="9267666" y="222941"/>
            <a:chExt cx="7264474" cy="72644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00000">
              <a:off x="9267666" y="222941"/>
              <a:ext cx="7264474" cy="72644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1569333"/>
            <a:ext cx="6006562" cy="3226538"/>
            <a:chOff x="583662" y="1569333"/>
            <a:chExt cx="6006562" cy="32265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314319" y="61364"/>
              <a:ext cx="12013125" cy="645307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662" y="1569333"/>
              <a:ext cx="6006562" cy="32265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22473" y="2347504"/>
            <a:ext cx="6988444" cy="2034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64430" y="8744884"/>
            <a:ext cx="12759379" cy="1097867"/>
            <a:chOff x="2764430" y="8744884"/>
            <a:chExt cx="12759379" cy="10978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64430" y="8744884"/>
              <a:ext cx="12759379" cy="1097867"/>
              <a:chOff x="2764430" y="8744884"/>
              <a:chExt cx="12759379" cy="10978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3543600" y="8267610"/>
                <a:ext cx="25518759" cy="219573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2764430" y="8744884"/>
                <a:ext cx="12759379" cy="109786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2012" y="8838726"/>
              <a:ext cx="13151448" cy="12307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11715" y="6949550"/>
            <a:ext cx="19004105" cy="14105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01702" y="1402403"/>
            <a:ext cx="7477273" cy="5162762"/>
            <a:chOff x="9001702" y="1402403"/>
            <a:chExt cx="7477273" cy="5162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1702" y="1402403"/>
              <a:ext cx="7477273" cy="5162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90503" y="710739"/>
              <a:ext cx="7556096" cy="12607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259197" y="2882014"/>
            <a:ext cx="12069094" cy="23907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6947" y="2311858"/>
            <a:ext cx="8047806" cy="6538791"/>
            <a:chOff x="1366947" y="2311858"/>
            <a:chExt cx="8047806" cy="6538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947" y="2311858"/>
              <a:ext cx="8047806" cy="65387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253968" y="12771"/>
            <a:ext cx="15342670" cy="117330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46474" y="1593776"/>
            <a:ext cx="6614155" cy="7318681"/>
            <a:chOff x="10446474" y="1593776"/>
            <a:chExt cx="6614155" cy="73186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6474" y="1593776"/>
              <a:ext cx="6614155" cy="73186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0177" y="4417641"/>
            <a:ext cx="1225932" cy="445643"/>
            <a:chOff x="9310177" y="4417641"/>
            <a:chExt cx="1225932" cy="4456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0177" y="4417641"/>
              <a:ext cx="1225932" cy="4456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84712" y="605035"/>
              <a:ext cx="7706420" cy="1377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5182" y="2326797"/>
            <a:ext cx="7760971" cy="6538791"/>
            <a:chOff x="1555182" y="2326797"/>
            <a:chExt cx="7760971" cy="6538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5182" y="2326797"/>
              <a:ext cx="7760971" cy="6538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45616" y="178348"/>
            <a:ext cx="3656750" cy="10737837"/>
            <a:chOff x="11745616" y="178348"/>
            <a:chExt cx="3656750" cy="107378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45616" y="178348"/>
              <a:ext cx="3656750" cy="107378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3850" y="4727093"/>
            <a:ext cx="4038550" cy="445643"/>
            <a:chOff x="8293850" y="4727093"/>
            <a:chExt cx="4038550" cy="4456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3850" y="4727093"/>
              <a:ext cx="4038550" cy="4456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80607" y="595511"/>
              <a:ext cx="8170296" cy="139650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190850" y="128013"/>
            <a:ext cx="15342670" cy="113798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6947" y="2311858"/>
            <a:ext cx="8047806" cy="6538791"/>
            <a:chOff x="1366947" y="2311858"/>
            <a:chExt cx="8047806" cy="6538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947" y="2311858"/>
              <a:ext cx="8047806" cy="65387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280486" y="633320"/>
            <a:ext cx="15342670" cy="103440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82616" y="14939"/>
            <a:ext cx="7467649" cy="10459384"/>
            <a:chOff x="9682616" y="14939"/>
            <a:chExt cx="7467649" cy="104593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2616" y="14939"/>
              <a:ext cx="7467649" cy="104593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80607" y="595511"/>
              <a:ext cx="8170296" cy="13965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29891" y="4920036"/>
            <a:ext cx="1225932" cy="445643"/>
            <a:chOff x="8529891" y="4920036"/>
            <a:chExt cx="1225932" cy="4456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29891" y="4920036"/>
              <a:ext cx="1225932" cy="445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190" y="2396737"/>
            <a:ext cx="3237574" cy="35466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64066" y="3516024"/>
            <a:ext cx="4407363" cy="1969533"/>
            <a:chOff x="2364066" y="3516024"/>
            <a:chExt cx="4407363" cy="19695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948" y="2584822"/>
              <a:ext cx="8814726" cy="393906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4066" y="3516024"/>
              <a:ext cx="4407363" cy="19695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7174" y="4178373"/>
            <a:ext cx="4162629" cy="849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3774" y="2212917"/>
            <a:ext cx="14117970" cy="9516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2552" y="4986240"/>
            <a:ext cx="3233202" cy="35230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64066" y="6092581"/>
            <a:ext cx="4407363" cy="1969533"/>
            <a:chOff x="2364066" y="6092581"/>
            <a:chExt cx="4407363" cy="19695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948" y="5161378"/>
              <a:ext cx="8814726" cy="393906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4066" y="6092581"/>
              <a:ext cx="4407363" cy="196953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71821" y="6715183"/>
            <a:ext cx="4290181" cy="916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78231" y="3549623"/>
            <a:ext cx="9655704" cy="1868132"/>
            <a:chOff x="6378231" y="3549623"/>
            <a:chExt cx="9655704" cy="18681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378231" y="3549623"/>
              <a:ext cx="9655704" cy="1868132"/>
              <a:chOff x="6378231" y="3549623"/>
              <a:chExt cx="9655704" cy="186813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01185" y="2666363"/>
                <a:ext cx="19311409" cy="373626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378231" y="3549623"/>
                <a:ext cx="9655704" cy="186813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6260" y="4035894"/>
              <a:ext cx="11130626" cy="100019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644659" y="4315210"/>
              <a:ext cx="333131" cy="336957"/>
              <a:chOff x="6644659" y="4315210"/>
              <a:chExt cx="333131" cy="33695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6644659" y="4315210"/>
                <a:ext cx="333131" cy="3369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378231" y="6194907"/>
            <a:ext cx="9655704" cy="1868132"/>
            <a:chOff x="6378231" y="6194907"/>
            <a:chExt cx="9655704" cy="18681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378231" y="6194907"/>
              <a:ext cx="9655704" cy="1868132"/>
              <a:chOff x="6378231" y="6194907"/>
              <a:chExt cx="9655704" cy="186813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01185" y="5311648"/>
                <a:ext cx="19311409" cy="373626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378231" y="6194907"/>
                <a:ext cx="9655704" cy="186813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68794" y="6681175"/>
              <a:ext cx="11149664" cy="100019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644659" y="6960495"/>
              <a:ext cx="333131" cy="336957"/>
              <a:chOff x="6644659" y="6960495"/>
              <a:chExt cx="333131" cy="33695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5400000">
                <a:off x="6644659" y="6960495"/>
                <a:ext cx="333131" cy="33695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934112" y="710739"/>
              <a:ext cx="7503829" cy="1260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2023-08-31T09:20:40Z</dcterms:created>
  <dcterms:modified xsi:type="dcterms:W3CDTF">2023-08-31T09:20:40Z</dcterms:modified>
</cp:coreProperties>
</file>